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70" r:id="rId2"/>
    <p:sldId id="256" r:id="rId3"/>
    <p:sldId id="267" r:id="rId4"/>
    <p:sldId id="259" r:id="rId5"/>
    <p:sldId id="273" r:id="rId6"/>
    <p:sldId id="274" r:id="rId7"/>
    <p:sldId id="264" r:id="rId8"/>
    <p:sldId id="266" r:id="rId9"/>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ster" initials="T" lastIdx="0" clrIdx="0">
    <p:extLst>
      <p:ext uri="{19B8F6BF-5375-455C-9EA6-DF929625EA0E}">
        <p15:presenceInfo xmlns:p15="http://schemas.microsoft.com/office/powerpoint/2012/main" userId="Tester" providerId="None"/>
      </p:ext>
    </p:extLst>
  </p:cmAuthor>
  <p:cmAuthor id="2" name="user" initials="u" lastIdx="3" clrIdx="1">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9999"/>
    <a:srgbClr val="FFFF00"/>
    <a:srgbClr val="FF9966"/>
    <a:srgbClr val="EF3D05"/>
    <a:srgbClr val="9DA80A"/>
    <a:srgbClr val="AB3C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764" autoAdjust="0"/>
  </p:normalViewPr>
  <p:slideViewPr>
    <p:cSldViewPr snapToGrid="0">
      <p:cViewPr varScale="1">
        <p:scale>
          <a:sx n="61" d="100"/>
          <a:sy n="61" d="100"/>
        </p:scale>
        <p:origin x="1098" y="72"/>
      </p:cViewPr>
      <p:guideLst/>
    </p:cSldViewPr>
  </p:slideViewPr>
  <p:notesTextViewPr>
    <p:cViewPr>
      <p:scale>
        <a:sx n="1" d="1"/>
        <a:sy n="1" d="1"/>
      </p:scale>
      <p:origin x="0" y="0"/>
    </p:cViewPr>
  </p:notesTextViewPr>
  <p:notesViewPr>
    <p:cSldViewPr snapToGrid="0">
      <p:cViewPr varScale="1">
        <p:scale>
          <a:sx n="55" d="100"/>
          <a:sy n="55" d="100"/>
        </p:scale>
        <p:origin x="229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DDEAAE-DE55-45A3-A4F7-3874E0140D37}" type="doc">
      <dgm:prSet loTypeId="urn:microsoft.com/office/officeart/2009/3/layout/StepUpProcess" loCatId="process" qsTypeId="urn:microsoft.com/office/officeart/2005/8/quickstyle/simple1" qsCatId="simple" csTypeId="urn:microsoft.com/office/officeart/2005/8/colors/colorful1" csCatId="colorful" phldr="1"/>
      <dgm:spPr/>
      <dgm:t>
        <a:bodyPr rtlCol="0"/>
        <a:lstStyle/>
        <a:p>
          <a:pPr rtl="0"/>
          <a:endParaRPr lang="en-US"/>
        </a:p>
      </dgm:t>
    </dgm:pt>
    <dgm:pt modelId="{E4D23657-D1E8-4B22-974B-8DC90813F51B}">
      <dgm:prSet phldrT="[Text]" custT="1"/>
      <dgm:spPr/>
      <dgm:t>
        <a:bodyPr rtlCol="0"/>
        <a:lstStyle/>
        <a:p>
          <a:pPr rtl="0"/>
          <a:r>
            <a:rPr lang="ja-JP" altLang="en-US" sz="2000" b="1" kern="1200" noProof="0" dirty="0">
              <a:solidFill>
                <a:srgbClr val="595959">
                  <a:hueOff val="0"/>
                  <a:satOff val="0"/>
                  <a:lumOff val="0"/>
                  <a:alphaOff val="0"/>
                </a:srgbClr>
              </a:solidFill>
              <a:latin typeface="ＭＳ Ｐゴシック" panose="020B0600070205080204" pitchFamily="50" charset="-128"/>
              <a:ea typeface="ＭＳ Ｐゴシック" panose="020B0600070205080204" pitchFamily="50" charset="-128"/>
              <a:cs typeface="+mn-cs"/>
            </a:rPr>
            <a:t>トップ画面</a:t>
          </a:r>
          <a:r>
            <a:rPr lang="ja-JP" altLang="en-US" sz="2400" kern="1200" noProof="0" dirty="0">
              <a:latin typeface="ＭＳ Ｐゴシック" panose="020B0600070205080204" pitchFamily="50" charset="-128"/>
              <a:ea typeface="ＭＳ Ｐゴシック" panose="020B0600070205080204" pitchFamily="50" charset="-128"/>
            </a:rPr>
            <a:t>​​</a:t>
          </a:r>
        </a:p>
      </dgm:t>
    </dgm:pt>
    <dgm:pt modelId="{89EF0911-2234-42D0-AEF3-7FADAFD12999}" type="parTrans" cxnId="{99F95D8E-A851-4953-A3C5-9BF7753ED9FA}">
      <dgm:prSet/>
      <dgm:spPr/>
      <dgm:t>
        <a:bodyPr rtlCol="0"/>
        <a:lstStyle/>
        <a:p>
          <a:pPr rtl="0"/>
          <a:endParaRPr lang="ja-JP" altLang="en-US" noProof="0" dirty="0">
            <a:latin typeface="ＭＳ Ｐゴシック" panose="020B0600070205080204" pitchFamily="50" charset="-128"/>
            <a:ea typeface="ＭＳ Ｐゴシック" panose="020B0600070205080204" pitchFamily="50" charset="-128"/>
          </a:endParaRPr>
        </a:p>
      </dgm:t>
    </dgm:pt>
    <dgm:pt modelId="{529487B0-19AA-4AAC-8F83-CF2C113EB84D}" type="sibTrans" cxnId="{99F95D8E-A851-4953-A3C5-9BF7753ED9FA}">
      <dgm:prSet/>
      <dgm:spPr/>
      <dgm:t>
        <a:bodyPr rtlCol="0"/>
        <a:lstStyle/>
        <a:p>
          <a:pPr rtl="0"/>
          <a:endParaRPr lang="ja-JP" altLang="en-US" noProof="0" dirty="0">
            <a:latin typeface="ＭＳ Ｐゴシック" panose="020B0600070205080204" pitchFamily="50" charset="-128"/>
            <a:ea typeface="ＭＳ Ｐゴシック" panose="020B0600070205080204" pitchFamily="50" charset="-128"/>
          </a:endParaRPr>
        </a:p>
      </dgm:t>
    </dgm:pt>
    <dgm:pt modelId="{EF034794-D109-40B6-8FA2-8971C3123AB6}">
      <dgm:prSet phldrT="[Text]" custT="1"/>
      <dgm:spPr/>
      <dgm:t>
        <a:bodyPr rtlCol="0"/>
        <a:lstStyle/>
        <a:p>
          <a:pPr rtl="0"/>
          <a:r>
            <a:rPr lang="ja-JP" altLang="en-US" sz="2000" b="1" noProof="0" dirty="0">
              <a:latin typeface="ＭＳ Ｐゴシック" panose="020B0600070205080204" pitchFamily="50" charset="-128"/>
              <a:ea typeface="ＭＳ Ｐゴシック" panose="020B0600070205080204" pitchFamily="50" charset="-128"/>
            </a:rPr>
            <a:t>メイン画面</a:t>
          </a:r>
        </a:p>
      </dgm:t>
    </dgm:pt>
    <dgm:pt modelId="{64D09C75-3D44-4CEF-9459-5C91DB44A9EA}" type="parTrans" cxnId="{80FF73C0-9BCD-436E-A85B-D6D7D322462C}">
      <dgm:prSet/>
      <dgm:spPr/>
      <dgm:t>
        <a:bodyPr rtlCol="0"/>
        <a:lstStyle/>
        <a:p>
          <a:pPr rtl="0"/>
          <a:endParaRPr lang="ja-JP" altLang="en-US" noProof="0" dirty="0">
            <a:latin typeface="ＭＳ Ｐゴシック" panose="020B0600070205080204" pitchFamily="50" charset="-128"/>
            <a:ea typeface="ＭＳ Ｐゴシック" panose="020B0600070205080204" pitchFamily="50" charset="-128"/>
          </a:endParaRPr>
        </a:p>
      </dgm:t>
    </dgm:pt>
    <dgm:pt modelId="{CDDFC891-FC62-4131-A642-2D94388BCCE2}" type="sibTrans" cxnId="{80FF73C0-9BCD-436E-A85B-D6D7D322462C}">
      <dgm:prSet/>
      <dgm:spPr/>
      <dgm:t>
        <a:bodyPr rtlCol="0"/>
        <a:lstStyle/>
        <a:p>
          <a:pPr rtl="0"/>
          <a:endParaRPr lang="ja-JP" altLang="en-US" noProof="0" dirty="0">
            <a:latin typeface="ＭＳ Ｐゴシック" panose="020B0600070205080204" pitchFamily="50" charset="-128"/>
            <a:ea typeface="ＭＳ Ｐゴシック" panose="020B0600070205080204" pitchFamily="50" charset="-128"/>
          </a:endParaRPr>
        </a:p>
      </dgm:t>
    </dgm:pt>
    <dgm:pt modelId="{15E11DBD-E9B5-4BCF-A56C-7AAE26CE30DC}">
      <dgm:prSet phldrT="[Text]" custT="1"/>
      <dgm:spPr/>
      <dgm:t>
        <a:bodyPr rtlCol="0"/>
        <a:lstStyle/>
        <a:p>
          <a:pPr rtl="0"/>
          <a:r>
            <a:rPr lang="ja-JP" altLang="en-US" sz="2000" b="1" noProof="0" dirty="0">
              <a:latin typeface="ＭＳ Ｐゴシック" panose="020B0600070205080204" pitchFamily="50" charset="-128"/>
              <a:ea typeface="ＭＳ Ｐゴシック" panose="020B0600070205080204" pitchFamily="50" charset="-128"/>
            </a:rPr>
            <a:t>検索画面</a:t>
          </a:r>
          <a:r>
            <a:rPr lang="ja-JP" altLang="en-US" sz="2400" noProof="0" dirty="0">
              <a:latin typeface="ＭＳ Ｐゴシック" panose="020B0600070205080204" pitchFamily="50" charset="-128"/>
              <a:ea typeface="ＭＳ Ｐゴシック" panose="020B0600070205080204" pitchFamily="50" charset="-128"/>
            </a:rPr>
            <a:t>​​</a:t>
          </a:r>
        </a:p>
      </dgm:t>
    </dgm:pt>
    <dgm:pt modelId="{B7B43D5B-12E9-44B1-B818-4B50F6AD3C0A}" type="parTrans" cxnId="{5E0737F0-6DE4-4885-BC59-82E10D617E50}">
      <dgm:prSet/>
      <dgm:spPr/>
      <dgm:t>
        <a:bodyPr rtlCol="0"/>
        <a:lstStyle/>
        <a:p>
          <a:pPr rtl="0"/>
          <a:endParaRPr lang="ja-JP" altLang="en-US" noProof="0" dirty="0">
            <a:latin typeface="ＭＳ Ｐゴシック" panose="020B0600070205080204" pitchFamily="50" charset="-128"/>
            <a:ea typeface="ＭＳ Ｐゴシック" panose="020B0600070205080204" pitchFamily="50" charset="-128"/>
          </a:endParaRPr>
        </a:p>
      </dgm:t>
    </dgm:pt>
    <dgm:pt modelId="{329BDEDB-415B-4AB3-B964-E819D0C56DBB}" type="sibTrans" cxnId="{5E0737F0-6DE4-4885-BC59-82E10D617E50}">
      <dgm:prSet/>
      <dgm:spPr/>
      <dgm:t>
        <a:bodyPr rtlCol="0"/>
        <a:lstStyle/>
        <a:p>
          <a:pPr rtl="0"/>
          <a:endParaRPr lang="ja-JP" altLang="en-US" noProof="0" dirty="0">
            <a:latin typeface="ＭＳ Ｐゴシック" panose="020B0600070205080204" pitchFamily="50" charset="-128"/>
            <a:ea typeface="ＭＳ Ｐゴシック" panose="020B0600070205080204" pitchFamily="50" charset="-128"/>
          </a:endParaRPr>
        </a:p>
      </dgm:t>
    </dgm:pt>
    <dgm:pt modelId="{778AA374-0E17-4AEA-8EB6-0C342D57D8D8}">
      <dgm:prSet phldrT="[Text]" custT="1"/>
      <dgm:spPr/>
      <dgm:t>
        <a:bodyPr rtlCol="0"/>
        <a:lstStyle/>
        <a:p>
          <a:pPr rtl="0"/>
          <a:r>
            <a:rPr lang="ja-JP" altLang="en-US" sz="1800" b="1" noProof="0" dirty="0">
              <a:latin typeface="ＭＳ Ｐゴシック" panose="020B0600070205080204" pitchFamily="50" charset="-128"/>
              <a:ea typeface="ＭＳ Ｐゴシック" panose="020B0600070205080204" pitchFamily="50" charset="-128"/>
            </a:rPr>
            <a:t>ユーザ登録・ログイン</a:t>
          </a:r>
        </a:p>
      </dgm:t>
    </dgm:pt>
    <dgm:pt modelId="{5E28F01D-9664-415C-A0CD-EBFDAB29426C}" type="parTrans" cxnId="{6F55886F-2AC8-4F4F-B328-821CB3A2117B}">
      <dgm:prSet/>
      <dgm:spPr/>
      <dgm:t>
        <a:bodyPr rtlCol="0"/>
        <a:lstStyle/>
        <a:p>
          <a:pPr rtl="0"/>
          <a:endParaRPr lang="ja-JP" altLang="en-US" noProof="0" dirty="0">
            <a:latin typeface="ＭＳ Ｐゴシック" panose="020B0600070205080204" pitchFamily="50" charset="-128"/>
            <a:ea typeface="ＭＳ Ｐゴシック" panose="020B0600070205080204" pitchFamily="50" charset="-128"/>
          </a:endParaRPr>
        </a:p>
      </dgm:t>
    </dgm:pt>
    <dgm:pt modelId="{1A604594-E883-4DA9-8A2A-16DFACE8640A}" type="sibTrans" cxnId="{6F55886F-2AC8-4F4F-B328-821CB3A2117B}">
      <dgm:prSet/>
      <dgm:spPr/>
      <dgm:t>
        <a:bodyPr rtlCol="0"/>
        <a:lstStyle/>
        <a:p>
          <a:pPr rtl="0"/>
          <a:endParaRPr lang="ja-JP" altLang="en-US" noProof="0" dirty="0">
            <a:latin typeface="ＭＳ Ｐゴシック" panose="020B0600070205080204" pitchFamily="50" charset="-128"/>
            <a:ea typeface="ＭＳ Ｐゴシック" panose="020B0600070205080204" pitchFamily="50" charset="-128"/>
          </a:endParaRPr>
        </a:p>
      </dgm:t>
    </dgm:pt>
    <dgm:pt modelId="{05F1A7D0-6E45-49DA-80B3-7FF4B8783E58}">
      <dgm:prSet phldrT="[Text]" custT="1"/>
      <dgm:spPr/>
      <dgm:t>
        <a:bodyPr rtlCol="0"/>
        <a:lstStyle/>
        <a:p>
          <a:pPr rtl="0"/>
          <a:r>
            <a:rPr lang="ja-JP" altLang="en-US" sz="2000" b="1" noProof="0" dirty="0">
              <a:latin typeface="ＭＳ Ｐゴシック" panose="020B0600070205080204" pitchFamily="50" charset="-128"/>
              <a:ea typeface="ＭＳ Ｐゴシック" panose="020B0600070205080204" pitchFamily="50" charset="-128"/>
            </a:rPr>
            <a:t>コメント機能​​</a:t>
          </a:r>
        </a:p>
      </dgm:t>
    </dgm:pt>
    <dgm:pt modelId="{3ECE110E-B07E-4F19-B2DF-3E42E99B2E8D}" type="parTrans" cxnId="{33A927E1-3C94-4A92-8DB3-42886008240C}">
      <dgm:prSet/>
      <dgm:spPr/>
      <dgm:t>
        <a:bodyPr rtlCol="0"/>
        <a:lstStyle/>
        <a:p>
          <a:pPr rtl="0"/>
          <a:endParaRPr lang="ja-JP" altLang="en-US" noProof="0" dirty="0">
            <a:latin typeface="ＭＳ Ｐゴシック" panose="020B0600070205080204" pitchFamily="50" charset="-128"/>
            <a:ea typeface="ＭＳ Ｐゴシック" panose="020B0600070205080204" pitchFamily="50" charset="-128"/>
          </a:endParaRPr>
        </a:p>
      </dgm:t>
    </dgm:pt>
    <dgm:pt modelId="{47B1D0F3-117D-4CE7-9037-3F5A4995054A}" type="sibTrans" cxnId="{33A927E1-3C94-4A92-8DB3-42886008240C}">
      <dgm:prSet/>
      <dgm:spPr/>
      <dgm:t>
        <a:bodyPr rtlCol="0"/>
        <a:lstStyle/>
        <a:p>
          <a:pPr rtl="0"/>
          <a:endParaRPr lang="ja-JP" altLang="en-US" noProof="0" dirty="0">
            <a:latin typeface="ＭＳ Ｐゴシック" panose="020B0600070205080204" pitchFamily="50" charset="-128"/>
            <a:ea typeface="ＭＳ Ｐゴシック" panose="020B0600070205080204" pitchFamily="50" charset="-128"/>
          </a:endParaRPr>
        </a:p>
      </dgm:t>
    </dgm:pt>
    <dgm:pt modelId="{21979D02-D54C-40A3-84DD-8CF6B7210CC5}">
      <dgm:prSet custT="1"/>
      <dgm:spPr/>
      <dgm:t>
        <a:bodyPr/>
        <a:lstStyle/>
        <a:p>
          <a:r>
            <a:rPr kumimoji="1" lang="ja-JP" altLang="en-US" sz="2000" b="1" dirty="0"/>
            <a:t>ログアウト機能</a:t>
          </a:r>
        </a:p>
      </dgm:t>
    </dgm:pt>
    <dgm:pt modelId="{3933BB99-A2C4-451D-A79E-B9F0E8C865FA}" type="parTrans" cxnId="{994F9747-1030-4B8D-A5A2-3B5AFBAE9A30}">
      <dgm:prSet/>
      <dgm:spPr/>
      <dgm:t>
        <a:bodyPr/>
        <a:lstStyle/>
        <a:p>
          <a:endParaRPr kumimoji="1" lang="ja-JP" altLang="en-US"/>
        </a:p>
      </dgm:t>
    </dgm:pt>
    <dgm:pt modelId="{68AB4427-ABDE-44DD-A0DB-634F0E4D6F8C}" type="sibTrans" cxnId="{994F9747-1030-4B8D-A5A2-3B5AFBAE9A30}">
      <dgm:prSet/>
      <dgm:spPr/>
      <dgm:t>
        <a:bodyPr/>
        <a:lstStyle/>
        <a:p>
          <a:endParaRPr kumimoji="1" lang="ja-JP" altLang="en-US"/>
        </a:p>
      </dgm:t>
    </dgm:pt>
    <dgm:pt modelId="{EB3CB291-E23A-4667-A32E-A640A76557A1}" type="pres">
      <dgm:prSet presAssocID="{41DDEAAE-DE55-45A3-A4F7-3874E0140D37}" presName="rootnode" presStyleCnt="0">
        <dgm:presLayoutVars>
          <dgm:chMax/>
          <dgm:chPref/>
          <dgm:dir/>
          <dgm:animLvl val="lvl"/>
        </dgm:presLayoutVars>
      </dgm:prSet>
      <dgm:spPr/>
    </dgm:pt>
    <dgm:pt modelId="{01035298-0CF7-4145-8EE2-24DBFEAF33BB}" type="pres">
      <dgm:prSet presAssocID="{E4D23657-D1E8-4B22-974B-8DC90813F51B}" presName="composite" presStyleCnt="0"/>
      <dgm:spPr/>
    </dgm:pt>
    <dgm:pt modelId="{21E1F518-1190-4883-914B-1FB66E6D3A63}" type="pres">
      <dgm:prSet presAssocID="{E4D23657-D1E8-4B22-974B-8DC90813F51B}" presName="LShape" presStyleLbl="alignNode1" presStyleIdx="0" presStyleCnt="11" custLinFactNeighborX="3564" custLinFactNeighborY="-10728"/>
      <dgm:spPr/>
    </dgm:pt>
    <dgm:pt modelId="{80B372F1-8EF3-4532-ACC6-E65E1D63ACA2}" type="pres">
      <dgm:prSet presAssocID="{E4D23657-D1E8-4B22-974B-8DC90813F51B}" presName="ParentText" presStyleLbl="revTx" presStyleIdx="0" presStyleCnt="6" custLinFactNeighborX="10251" custLinFactNeighborY="3897">
        <dgm:presLayoutVars>
          <dgm:chMax val="0"/>
          <dgm:chPref val="0"/>
          <dgm:bulletEnabled val="1"/>
        </dgm:presLayoutVars>
      </dgm:prSet>
      <dgm:spPr/>
    </dgm:pt>
    <dgm:pt modelId="{B746139E-4627-4CCC-9299-5653D77ED24D}" type="pres">
      <dgm:prSet presAssocID="{E4D23657-D1E8-4B22-974B-8DC90813F51B}" presName="Triangle" presStyleLbl="alignNode1" presStyleIdx="1" presStyleCnt="11"/>
      <dgm:spPr/>
    </dgm:pt>
    <dgm:pt modelId="{780BC64D-2F67-498A-99F6-7EB28080D705}" type="pres">
      <dgm:prSet presAssocID="{529487B0-19AA-4AAC-8F83-CF2C113EB84D}" presName="sibTrans" presStyleCnt="0"/>
      <dgm:spPr/>
    </dgm:pt>
    <dgm:pt modelId="{68E230FA-2656-4C78-B827-58AFD214F445}" type="pres">
      <dgm:prSet presAssocID="{529487B0-19AA-4AAC-8F83-CF2C113EB84D}" presName="space" presStyleCnt="0"/>
      <dgm:spPr/>
    </dgm:pt>
    <dgm:pt modelId="{B07824BD-C1CB-4098-8E38-D3E1F721DF31}" type="pres">
      <dgm:prSet presAssocID="{EF034794-D109-40B6-8FA2-8971C3123AB6}" presName="composite" presStyleCnt="0"/>
      <dgm:spPr/>
    </dgm:pt>
    <dgm:pt modelId="{85769F8C-5820-4CB5-B01D-69A648973D8F}" type="pres">
      <dgm:prSet presAssocID="{EF034794-D109-40B6-8FA2-8971C3123AB6}" presName="LShape" presStyleLbl="alignNode1" presStyleIdx="2" presStyleCnt="11"/>
      <dgm:spPr/>
    </dgm:pt>
    <dgm:pt modelId="{18F7A15A-3ED1-4A32-B700-36B8D6BBE441}" type="pres">
      <dgm:prSet presAssocID="{EF034794-D109-40B6-8FA2-8971C3123AB6}" presName="ParentText" presStyleLbl="revTx" presStyleIdx="1" presStyleCnt="6" custLinFactNeighborY="17109">
        <dgm:presLayoutVars>
          <dgm:chMax val="0"/>
          <dgm:chPref val="0"/>
          <dgm:bulletEnabled val="1"/>
        </dgm:presLayoutVars>
      </dgm:prSet>
      <dgm:spPr/>
    </dgm:pt>
    <dgm:pt modelId="{F6F2BEFC-1674-4E8D-98FF-DE4432BB887C}" type="pres">
      <dgm:prSet presAssocID="{EF034794-D109-40B6-8FA2-8971C3123AB6}" presName="Triangle" presStyleLbl="alignNode1" presStyleIdx="3" presStyleCnt="11"/>
      <dgm:spPr/>
    </dgm:pt>
    <dgm:pt modelId="{E26373E0-D095-405B-9F4A-CC7FBB5BEBD2}" type="pres">
      <dgm:prSet presAssocID="{CDDFC891-FC62-4131-A642-2D94388BCCE2}" presName="sibTrans" presStyleCnt="0"/>
      <dgm:spPr/>
    </dgm:pt>
    <dgm:pt modelId="{8B10941C-73F0-477C-9F3D-EB0A4525ACBE}" type="pres">
      <dgm:prSet presAssocID="{CDDFC891-FC62-4131-A642-2D94388BCCE2}" presName="space" presStyleCnt="0"/>
      <dgm:spPr/>
    </dgm:pt>
    <dgm:pt modelId="{DF2F85E9-6BAE-40EA-8F18-DAFCA3EFFB69}" type="pres">
      <dgm:prSet presAssocID="{15E11DBD-E9B5-4BCF-A56C-7AAE26CE30DC}" presName="composite" presStyleCnt="0"/>
      <dgm:spPr/>
    </dgm:pt>
    <dgm:pt modelId="{A5E67CF4-39ED-4CC8-A27F-E45EA5D3AC44}" type="pres">
      <dgm:prSet presAssocID="{15E11DBD-E9B5-4BCF-A56C-7AAE26CE30DC}" presName="LShape" presStyleLbl="alignNode1" presStyleIdx="4" presStyleCnt="11"/>
      <dgm:spPr/>
    </dgm:pt>
    <dgm:pt modelId="{F0124EB5-2136-46F3-B2F4-41A5196C24A0}" type="pres">
      <dgm:prSet presAssocID="{15E11DBD-E9B5-4BCF-A56C-7AAE26CE30DC}" presName="ParentText" presStyleLbl="revTx" presStyleIdx="2" presStyleCnt="6" custLinFactNeighborX="3784" custLinFactNeighborY="15049">
        <dgm:presLayoutVars>
          <dgm:chMax val="0"/>
          <dgm:chPref val="0"/>
          <dgm:bulletEnabled val="1"/>
        </dgm:presLayoutVars>
      </dgm:prSet>
      <dgm:spPr/>
    </dgm:pt>
    <dgm:pt modelId="{D5E82CFA-3F05-41CB-A66C-3A904CCE06CE}" type="pres">
      <dgm:prSet presAssocID="{15E11DBD-E9B5-4BCF-A56C-7AAE26CE30DC}" presName="Triangle" presStyleLbl="alignNode1" presStyleIdx="5" presStyleCnt="11"/>
      <dgm:spPr/>
    </dgm:pt>
    <dgm:pt modelId="{F5574CB1-AC1C-4773-A4A7-C4CE14EF6374}" type="pres">
      <dgm:prSet presAssocID="{329BDEDB-415B-4AB3-B964-E819D0C56DBB}" presName="sibTrans" presStyleCnt="0"/>
      <dgm:spPr/>
    </dgm:pt>
    <dgm:pt modelId="{14FCF07D-F999-4928-B62C-1135C3080FD1}" type="pres">
      <dgm:prSet presAssocID="{329BDEDB-415B-4AB3-B964-E819D0C56DBB}" presName="space" presStyleCnt="0"/>
      <dgm:spPr/>
    </dgm:pt>
    <dgm:pt modelId="{2489F161-D1CF-4A3D-8E95-6382395DC25B}" type="pres">
      <dgm:prSet presAssocID="{778AA374-0E17-4AEA-8EB6-0C342D57D8D8}" presName="composite" presStyleCnt="0"/>
      <dgm:spPr/>
    </dgm:pt>
    <dgm:pt modelId="{06EAFCDC-2041-4C37-BE64-7627BAA16382}" type="pres">
      <dgm:prSet presAssocID="{778AA374-0E17-4AEA-8EB6-0C342D57D8D8}" presName="LShape" presStyleLbl="alignNode1" presStyleIdx="6" presStyleCnt="11"/>
      <dgm:spPr/>
    </dgm:pt>
    <dgm:pt modelId="{AFC6068B-131B-444D-AF53-A5A2A6DC9AE7}" type="pres">
      <dgm:prSet presAssocID="{778AA374-0E17-4AEA-8EB6-0C342D57D8D8}" presName="ParentText" presStyleLbl="revTx" presStyleIdx="3" presStyleCnt="6" custScaleX="101044" custLinFactNeighborX="3413" custLinFactNeighborY="10714">
        <dgm:presLayoutVars>
          <dgm:chMax val="0"/>
          <dgm:chPref val="0"/>
          <dgm:bulletEnabled val="1"/>
        </dgm:presLayoutVars>
      </dgm:prSet>
      <dgm:spPr/>
    </dgm:pt>
    <dgm:pt modelId="{F62C0D9F-BF11-4D63-A28B-80FA21343A28}" type="pres">
      <dgm:prSet presAssocID="{778AA374-0E17-4AEA-8EB6-0C342D57D8D8}" presName="Triangle" presStyleLbl="alignNode1" presStyleIdx="7" presStyleCnt="11"/>
      <dgm:spPr/>
    </dgm:pt>
    <dgm:pt modelId="{F5EC4F6A-2B4F-420C-9BEA-A14EFB832731}" type="pres">
      <dgm:prSet presAssocID="{1A604594-E883-4DA9-8A2A-16DFACE8640A}" presName="sibTrans" presStyleCnt="0"/>
      <dgm:spPr/>
    </dgm:pt>
    <dgm:pt modelId="{41DC2B0B-BD37-48C1-BB85-7F75AC60BB5F}" type="pres">
      <dgm:prSet presAssocID="{1A604594-E883-4DA9-8A2A-16DFACE8640A}" presName="space" presStyleCnt="0"/>
      <dgm:spPr/>
    </dgm:pt>
    <dgm:pt modelId="{D2C6C114-9E17-4E64-9FCF-9C4365FE25B7}" type="pres">
      <dgm:prSet presAssocID="{05F1A7D0-6E45-49DA-80B3-7FF4B8783E58}" presName="composite" presStyleCnt="0"/>
      <dgm:spPr/>
    </dgm:pt>
    <dgm:pt modelId="{BA06DEFD-3E20-41CA-8CC7-585BE7A02A00}" type="pres">
      <dgm:prSet presAssocID="{05F1A7D0-6E45-49DA-80B3-7FF4B8783E58}" presName="LShape" presStyleLbl="alignNode1" presStyleIdx="8" presStyleCnt="11"/>
      <dgm:spPr/>
    </dgm:pt>
    <dgm:pt modelId="{D81336A4-814F-45EF-B582-2466B0D2E2A7}" type="pres">
      <dgm:prSet presAssocID="{05F1A7D0-6E45-49DA-80B3-7FF4B8783E58}" presName="ParentText" presStyleLbl="revTx" presStyleIdx="4" presStyleCnt="6" custScaleX="122143" custLinFactNeighborX="10273" custLinFactNeighborY="4349">
        <dgm:presLayoutVars>
          <dgm:chMax val="0"/>
          <dgm:chPref val="0"/>
          <dgm:bulletEnabled val="1"/>
        </dgm:presLayoutVars>
      </dgm:prSet>
      <dgm:spPr/>
    </dgm:pt>
    <dgm:pt modelId="{2D774AC5-BF76-4D01-A534-833FBF238E55}" type="pres">
      <dgm:prSet presAssocID="{05F1A7D0-6E45-49DA-80B3-7FF4B8783E58}" presName="Triangle" presStyleLbl="alignNode1" presStyleIdx="9" presStyleCnt="11"/>
      <dgm:spPr/>
    </dgm:pt>
    <dgm:pt modelId="{95A5B5CE-5270-44F2-B9BD-3947749C001B}" type="pres">
      <dgm:prSet presAssocID="{47B1D0F3-117D-4CE7-9037-3F5A4995054A}" presName="sibTrans" presStyleCnt="0"/>
      <dgm:spPr/>
    </dgm:pt>
    <dgm:pt modelId="{2F1DDD2D-DCFB-4DB7-AF0E-3E026D69A53B}" type="pres">
      <dgm:prSet presAssocID="{47B1D0F3-117D-4CE7-9037-3F5A4995054A}" presName="space" presStyleCnt="0"/>
      <dgm:spPr/>
    </dgm:pt>
    <dgm:pt modelId="{78AB3EC8-4B1A-4795-9812-C02B8EF6F446}" type="pres">
      <dgm:prSet presAssocID="{21979D02-D54C-40A3-84DD-8CF6B7210CC5}" presName="composite" presStyleCnt="0"/>
      <dgm:spPr/>
    </dgm:pt>
    <dgm:pt modelId="{6C3E9289-C881-474B-B7BE-E235E324396B}" type="pres">
      <dgm:prSet presAssocID="{21979D02-D54C-40A3-84DD-8CF6B7210CC5}" presName="LShape" presStyleLbl="alignNode1" presStyleIdx="10" presStyleCnt="11"/>
      <dgm:spPr/>
    </dgm:pt>
    <dgm:pt modelId="{9D26B39C-9C3C-4FFF-A2C5-38A17812AB83}" type="pres">
      <dgm:prSet presAssocID="{21979D02-D54C-40A3-84DD-8CF6B7210CC5}" presName="ParentText" presStyleLbl="revTx" presStyleIdx="5" presStyleCnt="6" custScaleX="100984" custScaleY="106346" custLinFactNeighborX="43897" custLinFactNeighborY="4170">
        <dgm:presLayoutVars>
          <dgm:chMax val="0"/>
          <dgm:chPref val="0"/>
          <dgm:bulletEnabled val="1"/>
        </dgm:presLayoutVars>
      </dgm:prSet>
      <dgm:spPr/>
    </dgm:pt>
  </dgm:ptLst>
  <dgm:cxnLst>
    <dgm:cxn modelId="{144D3C17-9BB9-4853-A637-BAE8CE37705E}" type="presOf" srcId="{EF034794-D109-40B6-8FA2-8971C3123AB6}" destId="{18F7A15A-3ED1-4A32-B700-36B8D6BBE441}" srcOrd="0" destOrd="0" presId="urn:microsoft.com/office/officeart/2009/3/layout/StepUpProcess"/>
    <dgm:cxn modelId="{B9285067-C906-4FDE-AAAC-9EE99F7669E3}" type="presOf" srcId="{E4D23657-D1E8-4B22-974B-8DC90813F51B}" destId="{80B372F1-8EF3-4532-ACC6-E65E1D63ACA2}" srcOrd="0" destOrd="0" presId="urn:microsoft.com/office/officeart/2009/3/layout/StepUpProcess"/>
    <dgm:cxn modelId="{994F9747-1030-4B8D-A5A2-3B5AFBAE9A30}" srcId="{41DDEAAE-DE55-45A3-A4F7-3874E0140D37}" destId="{21979D02-D54C-40A3-84DD-8CF6B7210CC5}" srcOrd="5" destOrd="0" parTransId="{3933BB99-A2C4-451D-A79E-B9F0E8C865FA}" sibTransId="{68AB4427-ABDE-44DD-A0DB-634F0E4D6F8C}"/>
    <dgm:cxn modelId="{6F55886F-2AC8-4F4F-B328-821CB3A2117B}" srcId="{41DDEAAE-DE55-45A3-A4F7-3874E0140D37}" destId="{778AA374-0E17-4AEA-8EB6-0C342D57D8D8}" srcOrd="3" destOrd="0" parTransId="{5E28F01D-9664-415C-A0CD-EBFDAB29426C}" sibTransId="{1A604594-E883-4DA9-8A2A-16DFACE8640A}"/>
    <dgm:cxn modelId="{686E8776-31B9-4547-B165-83B2470E83E1}" type="presOf" srcId="{778AA374-0E17-4AEA-8EB6-0C342D57D8D8}" destId="{AFC6068B-131B-444D-AF53-A5A2A6DC9AE7}" srcOrd="0" destOrd="0" presId="urn:microsoft.com/office/officeart/2009/3/layout/StepUpProcess"/>
    <dgm:cxn modelId="{6178317C-4B4F-4FC5-8AC2-7ABBDA27CE1F}" type="presOf" srcId="{05F1A7D0-6E45-49DA-80B3-7FF4B8783E58}" destId="{D81336A4-814F-45EF-B582-2466B0D2E2A7}" srcOrd="0" destOrd="0" presId="urn:microsoft.com/office/officeart/2009/3/layout/StepUpProcess"/>
    <dgm:cxn modelId="{99F95D8E-A851-4953-A3C5-9BF7753ED9FA}" srcId="{41DDEAAE-DE55-45A3-A4F7-3874E0140D37}" destId="{E4D23657-D1E8-4B22-974B-8DC90813F51B}" srcOrd="0" destOrd="0" parTransId="{89EF0911-2234-42D0-AEF3-7FADAFD12999}" sibTransId="{529487B0-19AA-4AAC-8F83-CF2C113EB84D}"/>
    <dgm:cxn modelId="{A98402AF-AFAB-470F-9C97-EF1C509D8499}" type="presOf" srcId="{15E11DBD-E9B5-4BCF-A56C-7AAE26CE30DC}" destId="{F0124EB5-2136-46F3-B2F4-41A5196C24A0}" srcOrd="0" destOrd="0" presId="urn:microsoft.com/office/officeart/2009/3/layout/StepUpProcess"/>
    <dgm:cxn modelId="{80FF73C0-9BCD-436E-A85B-D6D7D322462C}" srcId="{41DDEAAE-DE55-45A3-A4F7-3874E0140D37}" destId="{EF034794-D109-40B6-8FA2-8971C3123AB6}" srcOrd="1" destOrd="0" parTransId="{64D09C75-3D44-4CEF-9459-5C91DB44A9EA}" sibTransId="{CDDFC891-FC62-4131-A642-2D94388BCCE2}"/>
    <dgm:cxn modelId="{B0D708DA-C8B9-4DC7-9726-CE8B95CFCE99}" type="presOf" srcId="{21979D02-D54C-40A3-84DD-8CF6B7210CC5}" destId="{9D26B39C-9C3C-4FFF-A2C5-38A17812AB83}" srcOrd="0" destOrd="0" presId="urn:microsoft.com/office/officeart/2009/3/layout/StepUpProcess"/>
    <dgm:cxn modelId="{33A927E1-3C94-4A92-8DB3-42886008240C}" srcId="{41DDEAAE-DE55-45A3-A4F7-3874E0140D37}" destId="{05F1A7D0-6E45-49DA-80B3-7FF4B8783E58}" srcOrd="4" destOrd="0" parTransId="{3ECE110E-B07E-4F19-B2DF-3E42E99B2E8D}" sibTransId="{47B1D0F3-117D-4CE7-9037-3F5A4995054A}"/>
    <dgm:cxn modelId="{5E0737F0-6DE4-4885-BC59-82E10D617E50}" srcId="{41DDEAAE-DE55-45A3-A4F7-3874E0140D37}" destId="{15E11DBD-E9B5-4BCF-A56C-7AAE26CE30DC}" srcOrd="2" destOrd="0" parTransId="{B7B43D5B-12E9-44B1-B818-4B50F6AD3C0A}" sibTransId="{329BDEDB-415B-4AB3-B964-E819D0C56DBB}"/>
    <dgm:cxn modelId="{2607AFFA-E9F8-4160-9AE4-19F4DB2B71C9}" type="presOf" srcId="{41DDEAAE-DE55-45A3-A4F7-3874E0140D37}" destId="{EB3CB291-E23A-4667-A32E-A640A76557A1}" srcOrd="0" destOrd="0" presId="urn:microsoft.com/office/officeart/2009/3/layout/StepUpProcess"/>
    <dgm:cxn modelId="{D3BFF791-8D8E-4FBF-9F59-1FB887121875}" type="presParOf" srcId="{EB3CB291-E23A-4667-A32E-A640A76557A1}" destId="{01035298-0CF7-4145-8EE2-24DBFEAF33BB}" srcOrd="0" destOrd="0" presId="urn:microsoft.com/office/officeart/2009/3/layout/StepUpProcess"/>
    <dgm:cxn modelId="{AFA2BCAD-2F0B-4C3E-86A6-55A260AD16B0}" type="presParOf" srcId="{01035298-0CF7-4145-8EE2-24DBFEAF33BB}" destId="{21E1F518-1190-4883-914B-1FB66E6D3A63}" srcOrd="0" destOrd="0" presId="urn:microsoft.com/office/officeart/2009/3/layout/StepUpProcess"/>
    <dgm:cxn modelId="{AF2B8620-9DC0-4A87-9014-D45C2D1F8B38}" type="presParOf" srcId="{01035298-0CF7-4145-8EE2-24DBFEAF33BB}" destId="{80B372F1-8EF3-4532-ACC6-E65E1D63ACA2}" srcOrd="1" destOrd="0" presId="urn:microsoft.com/office/officeart/2009/3/layout/StepUpProcess"/>
    <dgm:cxn modelId="{4AA5420E-C2A1-4D24-A1DA-DA9E7976427D}" type="presParOf" srcId="{01035298-0CF7-4145-8EE2-24DBFEAF33BB}" destId="{B746139E-4627-4CCC-9299-5653D77ED24D}" srcOrd="2" destOrd="0" presId="urn:microsoft.com/office/officeart/2009/3/layout/StepUpProcess"/>
    <dgm:cxn modelId="{C3204B2A-D9EE-439E-BA61-A2C860BFF519}" type="presParOf" srcId="{EB3CB291-E23A-4667-A32E-A640A76557A1}" destId="{780BC64D-2F67-498A-99F6-7EB28080D705}" srcOrd="1" destOrd="0" presId="urn:microsoft.com/office/officeart/2009/3/layout/StepUpProcess"/>
    <dgm:cxn modelId="{49AEC91A-7C1D-4222-94BA-4D738F2D6C79}" type="presParOf" srcId="{780BC64D-2F67-498A-99F6-7EB28080D705}" destId="{68E230FA-2656-4C78-B827-58AFD214F445}" srcOrd="0" destOrd="0" presId="urn:microsoft.com/office/officeart/2009/3/layout/StepUpProcess"/>
    <dgm:cxn modelId="{B3ADA2AF-BE62-4C22-84A1-F4C5043918A4}" type="presParOf" srcId="{EB3CB291-E23A-4667-A32E-A640A76557A1}" destId="{B07824BD-C1CB-4098-8E38-D3E1F721DF31}" srcOrd="2" destOrd="0" presId="urn:microsoft.com/office/officeart/2009/3/layout/StepUpProcess"/>
    <dgm:cxn modelId="{D55AC698-F4A8-404D-94F4-78DB0A0637AF}" type="presParOf" srcId="{B07824BD-C1CB-4098-8E38-D3E1F721DF31}" destId="{85769F8C-5820-4CB5-B01D-69A648973D8F}" srcOrd="0" destOrd="0" presId="urn:microsoft.com/office/officeart/2009/3/layout/StepUpProcess"/>
    <dgm:cxn modelId="{6DF3D3A6-F203-4587-9E47-85B7CF8CB3D6}" type="presParOf" srcId="{B07824BD-C1CB-4098-8E38-D3E1F721DF31}" destId="{18F7A15A-3ED1-4A32-B700-36B8D6BBE441}" srcOrd="1" destOrd="0" presId="urn:microsoft.com/office/officeart/2009/3/layout/StepUpProcess"/>
    <dgm:cxn modelId="{B0900791-DD10-486B-8501-E09AD6094101}" type="presParOf" srcId="{B07824BD-C1CB-4098-8E38-D3E1F721DF31}" destId="{F6F2BEFC-1674-4E8D-98FF-DE4432BB887C}" srcOrd="2" destOrd="0" presId="urn:microsoft.com/office/officeart/2009/3/layout/StepUpProcess"/>
    <dgm:cxn modelId="{3EE6A66E-230B-46C6-B833-F1FB7D9677BB}" type="presParOf" srcId="{EB3CB291-E23A-4667-A32E-A640A76557A1}" destId="{E26373E0-D095-405B-9F4A-CC7FBB5BEBD2}" srcOrd="3" destOrd="0" presId="urn:microsoft.com/office/officeart/2009/3/layout/StepUpProcess"/>
    <dgm:cxn modelId="{3C46AB4C-8FD6-4F18-89B0-206793A671D9}" type="presParOf" srcId="{E26373E0-D095-405B-9F4A-CC7FBB5BEBD2}" destId="{8B10941C-73F0-477C-9F3D-EB0A4525ACBE}" srcOrd="0" destOrd="0" presId="urn:microsoft.com/office/officeart/2009/3/layout/StepUpProcess"/>
    <dgm:cxn modelId="{BD02CC66-E7B8-4247-B83C-1E49E3A3190F}" type="presParOf" srcId="{EB3CB291-E23A-4667-A32E-A640A76557A1}" destId="{DF2F85E9-6BAE-40EA-8F18-DAFCA3EFFB69}" srcOrd="4" destOrd="0" presId="urn:microsoft.com/office/officeart/2009/3/layout/StepUpProcess"/>
    <dgm:cxn modelId="{73FD8DEB-3FA4-428D-8D3F-4FFB6F588D0C}" type="presParOf" srcId="{DF2F85E9-6BAE-40EA-8F18-DAFCA3EFFB69}" destId="{A5E67CF4-39ED-4CC8-A27F-E45EA5D3AC44}" srcOrd="0" destOrd="0" presId="urn:microsoft.com/office/officeart/2009/3/layout/StepUpProcess"/>
    <dgm:cxn modelId="{1D96201E-2684-4A2C-ABB0-E762F06034DB}" type="presParOf" srcId="{DF2F85E9-6BAE-40EA-8F18-DAFCA3EFFB69}" destId="{F0124EB5-2136-46F3-B2F4-41A5196C24A0}" srcOrd="1" destOrd="0" presId="urn:microsoft.com/office/officeart/2009/3/layout/StepUpProcess"/>
    <dgm:cxn modelId="{24606857-F5A8-4647-9106-43600BEA9834}" type="presParOf" srcId="{DF2F85E9-6BAE-40EA-8F18-DAFCA3EFFB69}" destId="{D5E82CFA-3F05-41CB-A66C-3A904CCE06CE}" srcOrd="2" destOrd="0" presId="urn:microsoft.com/office/officeart/2009/3/layout/StepUpProcess"/>
    <dgm:cxn modelId="{07D8BB63-7C45-4577-8989-CC9573B5B902}" type="presParOf" srcId="{EB3CB291-E23A-4667-A32E-A640A76557A1}" destId="{F5574CB1-AC1C-4773-A4A7-C4CE14EF6374}" srcOrd="5" destOrd="0" presId="urn:microsoft.com/office/officeart/2009/3/layout/StepUpProcess"/>
    <dgm:cxn modelId="{C4CA2C05-C5A2-47D3-932D-7D1B0EE24BEE}" type="presParOf" srcId="{F5574CB1-AC1C-4773-A4A7-C4CE14EF6374}" destId="{14FCF07D-F999-4928-B62C-1135C3080FD1}" srcOrd="0" destOrd="0" presId="urn:microsoft.com/office/officeart/2009/3/layout/StepUpProcess"/>
    <dgm:cxn modelId="{7F15FDE7-0796-409E-8E14-33BDA45130DC}" type="presParOf" srcId="{EB3CB291-E23A-4667-A32E-A640A76557A1}" destId="{2489F161-D1CF-4A3D-8E95-6382395DC25B}" srcOrd="6" destOrd="0" presId="urn:microsoft.com/office/officeart/2009/3/layout/StepUpProcess"/>
    <dgm:cxn modelId="{A311EB17-7B3B-4E73-8877-7EDCECD2CCA9}" type="presParOf" srcId="{2489F161-D1CF-4A3D-8E95-6382395DC25B}" destId="{06EAFCDC-2041-4C37-BE64-7627BAA16382}" srcOrd="0" destOrd="0" presId="urn:microsoft.com/office/officeart/2009/3/layout/StepUpProcess"/>
    <dgm:cxn modelId="{F054D3EE-12ED-41DF-BC28-75AFF24A2011}" type="presParOf" srcId="{2489F161-D1CF-4A3D-8E95-6382395DC25B}" destId="{AFC6068B-131B-444D-AF53-A5A2A6DC9AE7}" srcOrd="1" destOrd="0" presId="urn:microsoft.com/office/officeart/2009/3/layout/StepUpProcess"/>
    <dgm:cxn modelId="{B3F265FC-C9A3-4AB3-9CED-F7D5EE371186}" type="presParOf" srcId="{2489F161-D1CF-4A3D-8E95-6382395DC25B}" destId="{F62C0D9F-BF11-4D63-A28B-80FA21343A28}" srcOrd="2" destOrd="0" presId="urn:microsoft.com/office/officeart/2009/3/layout/StepUpProcess"/>
    <dgm:cxn modelId="{41FBC4D4-7CE4-4553-BFA6-B9C39AFCA8EF}" type="presParOf" srcId="{EB3CB291-E23A-4667-A32E-A640A76557A1}" destId="{F5EC4F6A-2B4F-420C-9BEA-A14EFB832731}" srcOrd="7" destOrd="0" presId="urn:microsoft.com/office/officeart/2009/3/layout/StepUpProcess"/>
    <dgm:cxn modelId="{604F1BFC-D1C1-4B05-9E80-FEB729EF06F6}" type="presParOf" srcId="{F5EC4F6A-2B4F-420C-9BEA-A14EFB832731}" destId="{41DC2B0B-BD37-48C1-BB85-7F75AC60BB5F}" srcOrd="0" destOrd="0" presId="urn:microsoft.com/office/officeart/2009/3/layout/StepUpProcess"/>
    <dgm:cxn modelId="{C8CE4F5C-2D1E-4F23-B70E-3CA4AB9E86D1}" type="presParOf" srcId="{EB3CB291-E23A-4667-A32E-A640A76557A1}" destId="{D2C6C114-9E17-4E64-9FCF-9C4365FE25B7}" srcOrd="8" destOrd="0" presId="urn:microsoft.com/office/officeart/2009/3/layout/StepUpProcess"/>
    <dgm:cxn modelId="{28DAD026-A7ED-4EA6-BA50-86753202B1A1}" type="presParOf" srcId="{D2C6C114-9E17-4E64-9FCF-9C4365FE25B7}" destId="{BA06DEFD-3E20-41CA-8CC7-585BE7A02A00}" srcOrd="0" destOrd="0" presId="urn:microsoft.com/office/officeart/2009/3/layout/StepUpProcess"/>
    <dgm:cxn modelId="{1A762ABB-221E-44D3-9B21-B2EC055FC66D}" type="presParOf" srcId="{D2C6C114-9E17-4E64-9FCF-9C4365FE25B7}" destId="{D81336A4-814F-45EF-B582-2466B0D2E2A7}" srcOrd="1" destOrd="0" presId="urn:microsoft.com/office/officeart/2009/3/layout/StepUpProcess"/>
    <dgm:cxn modelId="{7A52386A-5911-45EA-87D0-442440A89210}" type="presParOf" srcId="{D2C6C114-9E17-4E64-9FCF-9C4365FE25B7}" destId="{2D774AC5-BF76-4D01-A534-833FBF238E55}" srcOrd="2" destOrd="0" presId="urn:microsoft.com/office/officeart/2009/3/layout/StepUpProcess"/>
    <dgm:cxn modelId="{CBC2FA0E-CDB9-47FB-A5A8-11F7E4047C56}" type="presParOf" srcId="{EB3CB291-E23A-4667-A32E-A640A76557A1}" destId="{95A5B5CE-5270-44F2-B9BD-3947749C001B}" srcOrd="9" destOrd="0" presId="urn:microsoft.com/office/officeart/2009/3/layout/StepUpProcess"/>
    <dgm:cxn modelId="{F11F52DD-82FC-4CD9-A1F1-69CED54F06B1}" type="presParOf" srcId="{95A5B5CE-5270-44F2-B9BD-3947749C001B}" destId="{2F1DDD2D-DCFB-4DB7-AF0E-3E026D69A53B}" srcOrd="0" destOrd="0" presId="urn:microsoft.com/office/officeart/2009/3/layout/StepUpProcess"/>
    <dgm:cxn modelId="{DB25959B-D930-4CC2-8279-76A763FBB24A}" type="presParOf" srcId="{EB3CB291-E23A-4667-A32E-A640A76557A1}" destId="{78AB3EC8-4B1A-4795-9812-C02B8EF6F446}" srcOrd="10" destOrd="0" presId="urn:microsoft.com/office/officeart/2009/3/layout/StepUpProcess"/>
    <dgm:cxn modelId="{2C4ACF02-BC00-4E0D-8A20-CB3CAE92616C}" type="presParOf" srcId="{78AB3EC8-4B1A-4795-9812-C02B8EF6F446}" destId="{6C3E9289-C881-474B-B7BE-E235E324396B}" srcOrd="0" destOrd="0" presId="urn:microsoft.com/office/officeart/2009/3/layout/StepUpProcess"/>
    <dgm:cxn modelId="{757086CC-87B5-4C55-8D4E-3D121A72406E}" type="presParOf" srcId="{78AB3EC8-4B1A-4795-9812-C02B8EF6F446}" destId="{9D26B39C-9C3C-4FFF-A2C5-38A17812AB83}"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CEA1B1-912D-4DE1-8813-7C354A3B98B0}" type="doc">
      <dgm:prSet loTypeId="urn:microsoft.com/office/officeart/2005/8/layout/hProcess10" loCatId="process" qsTypeId="urn:microsoft.com/office/officeart/2005/8/quickstyle/simple1" qsCatId="simple" csTypeId="urn:microsoft.com/office/officeart/2005/8/colors/accent1_2" csCatId="accent1" phldr="1"/>
      <dgm:spPr/>
      <dgm:t>
        <a:bodyPr/>
        <a:lstStyle/>
        <a:p>
          <a:endParaRPr kumimoji="1" lang="ja-JP" altLang="en-US"/>
        </a:p>
      </dgm:t>
    </dgm:pt>
    <dgm:pt modelId="{354DCFF5-F4A3-4527-AF24-FDD975FDD749}">
      <dgm:prSet phldrT="[テキスト]" custT="1"/>
      <dgm:spPr>
        <a:solidFill>
          <a:schemeClr val="accent3">
            <a:lumMod val="20000"/>
            <a:lumOff val="80000"/>
          </a:schemeClr>
        </a:solidFill>
      </dgm:spPr>
      <dgm:t>
        <a:bodyPr/>
        <a:lstStyle/>
        <a:p>
          <a:r>
            <a:rPr kumimoji="1" lang="ja-JP" altLang="en-US" sz="2200" b="1" u="sng" dirty="0">
              <a:solidFill>
                <a:schemeClr val="tx1"/>
              </a:solidFill>
            </a:rPr>
            <a:t>トップ画面</a:t>
          </a:r>
        </a:p>
      </dgm:t>
    </dgm:pt>
    <dgm:pt modelId="{3A4E15E8-285F-4560-A0E0-14BF734E0EB4}" type="parTrans" cxnId="{39885A58-72EF-4FE0-9276-5F502AAEAA97}">
      <dgm:prSet/>
      <dgm:spPr/>
      <dgm:t>
        <a:bodyPr/>
        <a:lstStyle/>
        <a:p>
          <a:endParaRPr kumimoji="1" lang="ja-JP" altLang="en-US"/>
        </a:p>
      </dgm:t>
    </dgm:pt>
    <dgm:pt modelId="{0E0CBD0E-CE8F-4AEB-9AB3-E0E0E19D1645}" type="sibTrans" cxnId="{39885A58-72EF-4FE0-9276-5F502AAEAA97}">
      <dgm:prSet/>
      <dgm:spPr/>
      <dgm:t>
        <a:bodyPr/>
        <a:lstStyle/>
        <a:p>
          <a:endParaRPr kumimoji="1" lang="ja-JP" altLang="en-US"/>
        </a:p>
      </dgm:t>
    </dgm:pt>
    <dgm:pt modelId="{F75D160C-D222-4F82-97A7-7EFEC4BD336A}">
      <dgm:prSet phldrT="[テキスト]" custT="1"/>
      <dgm:spPr>
        <a:solidFill>
          <a:schemeClr val="accent3">
            <a:lumMod val="20000"/>
            <a:lumOff val="80000"/>
          </a:schemeClr>
        </a:solidFill>
      </dgm:spPr>
      <dgm:t>
        <a:bodyPr/>
        <a:lstStyle/>
        <a:p>
          <a:pPr marL="0" lvl="0" indent="0" algn="l" defTabSz="1066800">
            <a:lnSpc>
              <a:spcPct val="90000"/>
            </a:lnSpc>
            <a:spcBef>
              <a:spcPct val="0"/>
            </a:spcBef>
            <a:spcAft>
              <a:spcPct val="35000"/>
            </a:spcAft>
            <a:buNone/>
          </a:pPr>
          <a:r>
            <a:rPr kumimoji="1" lang="ja-JP" altLang="en-US" sz="2200" b="1" u="sng" kern="1200" dirty="0">
              <a:solidFill>
                <a:srgbClr val="595959"/>
              </a:solidFill>
              <a:latin typeface="Euphemia"/>
              <a:ea typeface="+mn-ea"/>
              <a:cs typeface="+mn-cs"/>
            </a:rPr>
            <a:t>メイン画面</a:t>
          </a:r>
        </a:p>
      </dgm:t>
    </dgm:pt>
    <dgm:pt modelId="{DB7D2A4A-0B7E-42EA-AA2C-09C6DC4F3C00}" type="parTrans" cxnId="{776F8D50-A8EB-4C3B-8649-F4AAAF813001}">
      <dgm:prSet/>
      <dgm:spPr/>
      <dgm:t>
        <a:bodyPr/>
        <a:lstStyle/>
        <a:p>
          <a:endParaRPr kumimoji="1" lang="ja-JP" altLang="en-US"/>
        </a:p>
      </dgm:t>
    </dgm:pt>
    <dgm:pt modelId="{159A1F34-1F9A-42DF-BBB2-6EEDF9D62E82}" type="sibTrans" cxnId="{776F8D50-A8EB-4C3B-8649-F4AAAF813001}">
      <dgm:prSet/>
      <dgm:spPr/>
      <dgm:t>
        <a:bodyPr/>
        <a:lstStyle/>
        <a:p>
          <a:endParaRPr kumimoji="1" lang="ja-JP" altLang="en-US"/>
        </a:p>
      </dgm:t>
    </dgm:pt>
    <dgm:pt modelId="{1BF75C19-E790-41F5-B754-27CACEF5834D}">
      <dgm:prSet phldrT="[テキスト]"/>
      <dgm:spPr>
        <a:solidFill>
          <a:schemeClr val="accent3">
            <a:lumMod val="20000"/>
            <a:lumOff val="80000"/>
          </a:schemeClr>
        </a:solidFill>
      </dgm:spPr>
      <dgm:t>
        <a:bodyPr/>
        <a:lstStyle/>
        <a:p>
          <a:pPr marL="171450" lvl="1" indent="0" algn="l" defTabSz="844550">
            <a:lnSpc>
              <a:spcPct val="90000"/>
            </a:lnSpc>
            <a:spcBef>
              <a:spcPct val="0"/>
            </a:spcBef>
            <a:spcAft>
              <a:spcPct val="15000"/>
            </a:spcAft>
            <a:buClrTx/>
            <a:buSzTx/>
            <a:buFontTx/>
            <a:buNone/>
          </a:pPr>
          <a:r>
            <a:rPr lang="ja-JP" altLang="en-US" sz="1900" b="0" kern="1200" dirty="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・登録されている動物の画像や文字が表示されます。</a:t>
          </a:r>
          <a:endParaRPr kumimoji="1" lang="ja-JP" altLang="en-US" sz="1900" kern="1200" dirty="0"/>
        </a:p>
      </dgm:t>
    </dgm:pt>
    <dgm:pt modelId="{270AACD3-7C4C-446B-A17F-6E55C104E029}" type="parTrans" cxnId="{C22AC497-BE59-4E66-9426-869C6C3720EB}">
      <dgm:prSet/>
      <dgm:spPr/>
      <dgm:t>
        <a:bodyPr/>
        <a:lstStyle/>
        <a:p>
          <a:endParaRPr kumimoji="1" lang="ja-JP" altLang="en-US"/>
        </a:p>
      </dgm:t>
    </dgm:pt>
    <dgm:pt modelId="{00DE83B9-9A80-432A-8B76-8D38F51BC954}" type="sibTrans" cxnId="{C22AC497-BE59-4E66-9426-869C6C3720EB}">
      <dgm:prSet/>
      <dgm:spPr/>
      <dgm:t>
        <a:bodyPr/>
        <a:lstStyle/>
        <a:p>
          <a:endParaRPr kumimoji="1" lang="ja-JP" altLang="en-US"/>
        </a:p>
      </dgm:t>
    </dgm:pt>
    <dgm:pt modelId="{3C56DDCC-4524-480A-A009-63D487648806}">
      <dgm:prSet phldrT="[テキスト]" custT="1"/>
      <dgm:spPr>
        <a:solidFill>
          <a:schemeClr val="accent3">
            <a:lumMod val="20000"/>
            <a:lumOff val="80000"/>
          </a:schemeClr>
        </a:solidFill>
      </dgm:spPr>
      <dgm:t>
        <a:bodyPr/>
        <a:lstStyle/>
        <a:p>
          <a:pPr marL="0" lvl="0" indent="0" algn="l" defTabSz="1066800">
            <a:lnSpc>
              <a:spcPct val="90000"/>
            </a:lnSpc>
            <a:spcBef>
              <a:spcPct val="0"/>
            </a:spcBef>
            <a:spcAft>
              <a:spcPct val="35000"/>
            </a:spcAft>
            <a:buNone/>
          </a:pPr>
          <a:r>
            <a:rPr kumimoji="1" lang="ja-JP" altLang="en-US" sz="2200" b="1" u="sng" kern="1200" dirty="0">
              <a:solidFill>
                <a:srgbClr val="595959"/>
              </a:solidFill>
              <a:latin typeface="Euphemia"/>
              <a:ea typeface="+mn-ea"/>
              <a:cs typeface="+mn-cs"/>
            </a:rPr>
            <a:t>検索画面</a:t>
          </a:r>
        </a:p>
      </dgm:t>
    </dgm:pt>
    <dgm:pt modelId="{1C8183CA-2B75-43CB-AD4F-1AE58F00A3FD}" type="parTrans" cxnId="{4BDF1341-C0AB-482C-A0DE-205BCD5446EA}">
      <dgm:prSet/>
      <dgm:spPr/>
      <dgm:t>
        <a:bodyPr/>
        <a:lstStyle/>
        <a:p>
          <a:endParaRPr kumimoji="1" lang="ja-JP" altLang="en-US"/>
        </a:p>
      </dgm:t>
    </dgm:pt>
    <dgm:pt modelId="{70A4BFE1-A63A-46AB-8FD3-2EA259E89C61}" type="sibTrans" cxnId="{4BDF1341-C0AB-482C-A0DE-205BCD5446EA}">
      <dgm:prSet/>
      <dgm:spPr/>
      <dgm:t>
        <a:bodyPr/>
        <a:lstStyle/>
        <a:p>
          <a:endParaRPr kumimoji="1" lang="ja-JP" altLang="en-US"/>
        </a:p>
      </dgm:t>
    </dgm:pt>
    <dgm:pt modelId="{864E05AA-AEA7-43E0-8C3B-6D0925FE3C2F}">
      <dgm:prSet phldrT="[テキスト]"/>
      <dgm:spPr>
        <a:solidFill>
          <a:schemeClr val="accent3">
            <a:lumMod val="20000"/>
            <a:lumOff val="80000"/>
          </a:schemeClr>
        </a:solidFill>
      </dgm:spPr>
      <dgm:t>
        <a:bodyPr/>
        <a:lstStyle/>
        <a:p>
          <a:pPr marL="171450" lvl="1" indent="0" algn="l" defTabSz="800100">
            <a:lnSpc>
              <a:spcPct val="90000"/>
            </a:lnSpc>
            <a:spcBef>
              <a:spcPct val="0"/>
            </a:spcBef>
            <a:spcAft>
              <a:spcPct val="15000"/>
            </a:spcAft>
            <a:buClrTx/>
            <a:buSzTx/>
            <a:buFontTx/>
            <a:buNone/>
          </a:pPr>
          <a:r>
            <a:rPr kumimoji="1" lang="ja-JP" altLang="en-US" sz="1800" b="0" kern="1200" dirty="0">
              <a:solidFill>
                <a:schemeClr val="tx1"/>
              </a:solidFill>
              <a:latin typeface="ＭＳ Ｐゴシック" panose="020B0600070205080204" pitchFamily="50" charset="-128"/>
              <a:ea typeface="ＭＳ Ｐゴシック" panose="020B0600070205080204" pitchFamily="50" charset="-128"/>
              <a:cs typeface="+mn-cs"/>
              <a:sym typeface="ＭＳ Ｐゴシック" panose="020B0600070205080204" pitchFamily="50" charset="-128"/>
            </a:rPr>
            <a:t>・「検索」ボタンで性別・年齢・エリアごとに絞り込むことができます。</a:t>
          </a:r>
          <a:endParaRPr kumimoji="1" lang="ja-JP" altLang="en-US" sz="1800" kern="1200" dirty="0"/>
        </a:p>
      </dgm:t>
    </dgm:pt>
    <dgm:pt modelId="{F7FD444E-F68A-40A5-9671-6E9F0FE0F851}" type="parTrans" cxnId="{A4956815-0AD4-45BB-B2EA-2FF9AA377AC9}">
      <dgm:prSet/>
      <dgm:spPr/>
      <dgm:t>
        <a:bodyPr/>
        <a:lstStyle/>
        <a:p>
          <a:endParaRPr kumimoji="1" lang="ja-JP" altLang="en-US"/>
        </a:p>
      </dgm:t>
    </dgm:pt>
    <dgm:pt modelId="{7A268923-CBF8-4D04-BD77-5126FC7402F8}" type="sibTrans" cxnId="{A4956815-0AD4-45BB-B2EA-2FF9AA377AC9}">
      <dgm:prSet/>
      <dgm:spPr/>
      <dgm:t>
        <a:bodyPr/>
        <a:lstStyle/>
        <a:p>
          <a:endParaRPr kumimoji="1" lang="ja-JP" altLang="en-US"/>
        </a:p>
      </dgm:t>
    </dgm:pt>
    <dgm:pt modelId="{8E410DAF-27C3-4B6E-9FA7-F0271CB84A79}">
      <dgm:prSet/>
      <dgm:spPr>
        <a:solidFill>
          <a:schemeClr val="accent3">
            <a:lumMod val="20000"/>
            <a:lumOff val="80000"/>
          </a:schemeClr>
        </a:solidFill>
      </dgm:spPr>
      <dgm:t>
        <a:bodyPr/>
        <a:lstStyle/>
        <a:p>
          <a:pPr>
            <a:buNone/>
          </a:pPr>
          <a:r>
            <a:rPr kumimoji="1" lang="ja-JP" altLang="en-US" sz="1600" b="1" u="sng" dirty="0">
              <a:solidFill>
                <a:srgbClr val="595959"/>
              </a:solidFill>
              <a:latin typeface="Euphemia"/>
              <a:ea typeface="+mn-ea"/>
              <a:cs typeface="+mn-cs"/>
            </a:rPr>
            <a:t>新規登録画面</a:t>
          </a:r>
          <a:endParaRPr kumimoji="1" lang="ja-JP" altLang="en-US" sz="1600" dirty="0"/>
        </a:p>
      </dgm:t>
    </dgm:pt>
    <dgm:pt modelId="{FB5BD727-D88E-4FA8-A1FD-E6981480ADA8}" type="parTrans" cxnId="{788718A6-1D45-4880-9431-5BCABA356253}">
      <dgm:prSet/>
      <dgm:spPr/>
      <dgm:t>
        <a:bodyPr/>
        <a:lstStyle/>
        <a:p>
          <a:endParaRPr kumimoji="1" lang="ja-JP" altLang="en-US"/>
        </a:p>
      </dgm:t>
    </dgm:pt>
    <dgm:pt modelId="{A2029155-B1E6-4CF4-B315-40C7C7857313}" type="sibTrans" cxnId="{788718A6-1D45-4880-9431-5BCABA356253}">
      <dgm:prSet/>
      <dgm:spPr/>
      <dgm:t>
        <a:bodyPr/>
        <a:lstStyle/>
        <a:p>
          <a:endParaRPr kumimoji="1" lang="ja-JP" altLang="en-US"/>
        </a:p>
      </dgm:t>
    </dgm:pt>
    <dgm:pt modelId="{5609427B-BD50-4E20-B06E-AD09FB59DB4C}">
      <dgm:prSet phldrT="[テキスト]"/>
      <dgm:spPr>
        <a:solidFill>
          <a:schemeClr val="accent3">
            <a:lumMod val="20000"/>
            <a:lumOff val="80000"/>
          </a:schemeClr>
        </a:solidFill>
      </dgm:spPr>
      <dgm:t>
        <a:bodyPr/>
        <a:lstStyle/>
        <a:p>
          <a:r>
            <a:rPr lang="ja-JP" altLang="en-US" sz="1900" dirty="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肉球マーク画像アイコンのをクリックしてください。</a:t>
          </a:r>
          <a:endParaRPr kumimoji="1" lang="ja-JP" altLang="en-US" sz="1900" dirty="0"/>
        </a:p>
      </dgm:t>
    </dgm:pt>
    <dgm:pt modelId="{E32CA0D4-C790-4F3E-8880-322479833C4E}" type="sibTrans" cxnId="{0DD81D46-0668-45E6-B57D-38C95EBB17A4}">
      <dgm:prSet/>
      <dgm:spPr/>
      <dgm:t>
        <a:bodyPr/>
        <a:lstStyle/>
        <a:p>
          <a:endParaRPr kumimoji="1" lang="ja-JP" altLang="en-US"/>
        </a:p>
      </dgm:t>
    </dgm:pt>
    <dgm:pt modelId="{C5C49630-1B10-4B21-B55B-D78E6512DADC}" type="parTrans" cxnId="{0DD81D46-0668-45E6-B57D-38C95EBB17A4}">
      <dgm:prSet/>
      <dgm:spPr/>
      <dgm:t>
        <a:bodyPr/>
        <a:lstStyle/>
        <a:p>
          <a:endParaRPr kumimoji="1" lang="ja-JP" altLang="en-US"/>
        </a:p>
      </dgm:t>
    </dgm:pt>
    <dgm:pt modelId="{651B74BA-E67B-4DD7-B61B-7C17F9047330}">
      <dgm:prSet custT="1"/>
      <dgm:spPr/>
      <dgm:t>
        <a:bodyPr/>
        <a:lstStyle/>
        <a:p>
          <a:r>
            <a:rPr kumimoji="1" lang="ja-JP" altLang="en-US" sz="1600" b="0" i="0" u="none" strike="noStrike" dirty="0">
              <a:solidFill>
                <a:srgbClr val="595959"/>
              </a:solidFill>
              <a:effectLst/>
              <a:latin typeface="ＭＳ Ｐゴシック" panose="020B0600070205080204" pitchFamily="50" charset="-128"/>
              <a:ea typeface="ＭＳ Ｐゴシック" panose="020B0600070205080204" pitchFamily="50" charset="-128"/>
            </a:rPr>
            <a:t>譲渡契約書に同意し、新規ユーザ登録することができます。</a:t>
          </a:r>
          <a:endParaRPr kumimoji="1" lang="ja-JP" altLang="en-US" sz="1600" dirty="0"/>
        </a:p>
      </dgm:t>
    </dgm:pt>
    <dgm:pt modelId="{E3063026-0E3A-4960-8C64-71963C6677AC}" type="parTrans" cxnId="{26D0BB15-7107-4018-8113-C9B399D27113}">
      <dgm:prSet/>
      <dgm:spPr/>
      <dgm:t>
        <a:bodyPr/>
        <a:lstStyle/>
        <a:p>
          <a:endParaRPr kumimoji="1" lang="ja-JP" altLang="en-US"/>
        </a:p>
      </dgm:t>
    </dgm:pt>
    <dgm:pt modelId="{793F7265-6509-44E1-82A7-A213EC728ED5}" type="sibTrans" cxnId="{26D0BB15-7107-4018-8113-C9B399D27113}">
      <dgm:prSet/>
      <dgm:spPr/>
      <dgm:t>
        <a:bodyPr/>
        <a:lstStyle/>
        <a:p>
          <a:endParaRPr kumimoji="1" lang="ja-JP" altLang="en-US"/>
        </a:p>
      </dgm:t>
    </dgm:pt>
    <dgm:pt modelId="{B6C80874-54F6-4EDB-880F-7B1AA0D72E7F}">
      <dgm:prSet custT="1"/>
      <dgm:spPr/>
      <dgm:t>
        <a:bodyPr/>
        <a:lstStyle/>
        <a:p>
          <a:r>
            <a:rPr kumimoji="1" lang="ja-JP" altLang="en-US" sz="1600" b="0" i="0" u="none" strike="noStrike" dirty="0">
              <a:solidFill>
                <a:srgbClr val="595959"/>
              </a:solidFill>
              <a:effectLst/>
              <a:latin typeface="ＭＳ Ｐゴシック" panose="020B0600070205080204" pitchFamily="50" charset="-128"/>
              <a:ea typeface="ＭＳ Ｐゴシック" panose="020B0600070205080204" pitchFamily="50" charset="-128"/>
            </a:rPr>
            <a:t>登録確認</a:t>
          </a:r>
          <a:r>
            <a:rPr kumimoji="1" lang="ja-JP" altLang="ja-JP" sz="1600" b="0" i="0" u="none" strike="noStrike" dirty="0">
              <a:solidFill>
                <a:srgbClr val="595959"/>
              </a:solidFill>
              <a:effectLst/>
              <a:latin typeface="ＭＳ Ｐゴシック" panose="020B0600070205080204" pitchFamily="50" charset="-128"/>
              <a:ea typeface="ＭＳ Ｐゴシック" panose="020B0600070205080204" pitchFamily="50" charset="-128"/>
            </a:rPr>
            <a:t>機能も備わっています。</a:t>
          </a:r>
          <a:endParaRPr kumimoji="1" lang="en-US" altLang="ja-JP" sz="1600" b="0" i="0" u="none" strike="noStrike" dirty="0">
            <a:solidFill>
              <a:srgbClr val="595959"/>
            </a:solidFill>
            <a:effectLst/>
            <a:latin typeface="ＭＳ Ｐゴシック" panose="020B0600070205080204" pitchFamily="50" charset="-128"/>
            <a:ea typeface="ＭＳ Ｐゴシック" panose="020B0600070205080204" pitchFamily="50" charset="-128"/>
          </a:endParaRPr>
        </a:p>
      </dgm:t>
    </dgm:pt>
    <dgm:pt modelId="{7A093D8C-D3B7-48C9-9B52-250374630013}" type="parTrans" cxnId="{18913E83-AC24-48D9-A316-3D40E6979838}">
      <dgm:prSet/>
      <dgm:spPr/>
      <dgm:t>
        <a:bodyPr/>
        <a:lstStyle/>
        <a:p>
          <a:endParaRPr kumimoji="1" lang="ja-JP" altLang="en-US"/>
        </a:p>
      </dgm:t>
    </dgm:pt>
    <dgm:pt modelId="{04DD14B4-CB0E-4E46-8CC2-EEE90D65FC81}" type="sibTrans" cxnId="{18913E83-AC24-48D9-A316-3D40E6979838}">
      <dgm:prSet/>
      <dgm:spPr/>
      <dgm:t>
        <a:bodyPr/>
        <a:lstStyle/>
        <a:p>
          <a:endParaRPr kumimoji="1" lang="ja-JP" altLang="en-US"/>
        </a:p>
      </dgm:t>
    </dgm:pt>
    <dgm:pt modelId="{E8092C96-F08C-4FFB-909A-66C13915A585}">
      <dgm:prSet/>
      <dgm:spPr/>
      <dgm:t>
        <a:bodyPr/>
        <a:lstStyle/>
        <a:p>
          <a:endParaRPr lang="ja-JP" altLang="ja-JP" sz="1200" b="0" i="0" u="none" strike="noStrike" dirty="0">
            <a:effectLst/>
            <a:latin typeface="Arial" panose="020B0604020202020204" pitchFamily="34" charset="0"/>
          </a:endParaRPr>
        </a:p>
      </dgm:t>
    </dgm:pt>
    <dgm:pt modelId="{23C7FB1B-E0D0-46F9-8A3D-B8652687F358}" type="parTrans" cxnId="{81C076E2-70DC-4E95-8A18-500894F57572}">
      <dgm:prSet/>
      <dgm:spPr/>
      <dgm:t>
        <a:bodyPr/>
        <a:lstStyle/>
        <a:p>
          <a:endParaRPr kumimoji="1" lang="ja-JP" altLang="en-US"/>
        </a:p>
      </dgm:t>
    </dgm:pt>
    <dgm:pt modelId="{84F658E7-19F1-4C31-971D-52EBCF44E759}" type="sibTrans" cxnId="{81C076E2-70DC-4E95-8A18-500894F57572}">
      <dgm:prSet/>
      <dgm:spPr/>
      <dgm:t>
        <a:bodyPr/>
        <a:lstStyle/>
        <a:p>
          <a:endParaRPr kumimoji="1" lang="ja-JP" altLang="en-US"/>
        </a:p>
      </dgm:t>
    </dgm:pt>
    <dgm:pt modelId="{72848E2F-5BC4-4EDC-89D8-438653863555}" type="pres">
      <dgm:prSet presAssocID="{08CEA1B1-912D-4DE1-8813-7C354A3B98B0}" presName="Name0" presStyleCnt="0">
        <dgm:presLayoutVars>
          <dgm:dir/>
          <dgm:resizeHandles val="exact"/>
        </dgm:presLayoutVars>
      </dgm:prSet>
      <dgm:spPr/>
    </dgm:pt>
    <dgm:pt modelId="{C16E8DC8-574F-4327-A4FB-04C450BBCAD7}" type="pres">
      <dgm:prSet presAssocID="{354DCFF5-F4A3-4527-AF24-FDD975FDD749}" presName="composite" presStyleCnt="0"/>
      <dgm:spPr/>
    </dgm:pt>
    <dgm:pt modelId="{1BA73571-955E-4C66-B2D7-757B9FE378F6}" type="pres">
      <dgm:prSet presAssocID="{354DCFF5-F4A3-4527-AF24-FDD975FDD749}" presName="imagSh" presStyleLbl="bgImgPlace1" presStyleIdx="0" presStyleCnt="4" custScaleX="161349" custScaleY="121920"/>
      <dgm:spPr/>
    </dgm:pt>
    <dgm:pt modelId="{427E7C4D-EF3C-4399-9F25-BF7DA5E7EACC}" type="pres">
      <dgm:prSet presAssocID="{354DCFF5-F4A3-4527-AF24-FDD975FDD749}" presName="txNode" presStyleLbl="node1" presStyleIdx="0" presStyleCnt="4" custScaleX="131729" custScaleY="127267" custLinFactNeighborX="-15513" custLinFactNeighborY="15215">
        <dgm:presLayoutVars>
          <dgm:bulletEnabled val="1"/>
        </dgm:presLayoutVars>
      </dgm:prSet>
      <dgm:spPr/>
    </dgm:pt>
    <dgm:pt modelId="{4115E609-E407-4D8D-B2B0-399832FC0D68}" type="pres">
      <dgm:prSet presAssocID="{0E0CBD0E-CE8F-4AEB-9AB3-E0E0E19D1645}" presName="sibTrans" presStyleLbl="sibTrans2D1" presStyleIdx="0" presStyleCnt="3"/>
      <dgm:spPr/>
    </dgm:pt>
    <dgm:pt modelId="{03A84B3E-E18E-4E52-A430-3721A57CECBA}" type="pres">
      <dgm:prSet presAssocID="{0E0CBD0E-CE8F-4AEB-9AB3-E0E0E19D1645}" presName="connTx" presStyleLbl="sibTrans2D1" presStyleIdx="0" presStyleCnt="3"/>
      <dgm:spPr/>
    </dgm:pt>
    <dgm:pt modelId="{2C486AD9-277A-4771-8106-D3CA423EFA12}" type="pres">
      <dgm:prSet presAssocID="{F75D160C-D222-4F82-97A7-7EFEC4BD336A}" presName="composite" presStyleCnt="0"/>
      <dgm:spPr/>
    </dgm:pt>
    <dgm:pt modelId="{48032277-A117-4A02-99E4-C1CC8466A214}" type="pres">
      <dgm:prSet presAssocID="{F75D160C-D222-4F82-97A7-7EFEC4BD336A}" presName="imagSh" presStyleLbl="bgImgPlace1" presStyleIdx="1" presStyleCnt="4" custScaleX="151112" custScaleY="126556" custLinFactNeighborX="851" custLinFactNeighborY="2553"/>
      <dgm:spPr/>
    </dgm:pt>
    <dgm:pt modelId="{DF2A5573-6872-49D6-8EED-BCA355FEB50C}" type="pres">
      <dgm:prSet presAssocID="{F75D160C-D222-4F82-97A7-7EFEC4BD336A}" presName="txNode" presStyleLbl="node1" presStyleIdx="1" presStyleCnt="4" custScaleX="129416" custScaleY="133503" custLinFactNeighborX="-13959" custLinFactNeighborY="18193">
        <dgm:presLayoutVars>
          <dgm:bulletEnabled val="1"/>
        </dgm:presLayoutVars>
      </dgm:prSet>
      <dgm:spPr/>
    </dgm:pt>
    <dgm:pt modelId="{19DAAF11-1B99-4332-ABDC-E92FD38E8CC2}" type="pres">
      <dgm:prSet presAssocID="{159A1F34-1F9A-42DF-BBB2-6EEDF9D62E82}" presName="sibTrans" presStyleLbl="sibTrans2D1" presStyleIdx="1" presStyleCnt="3"/>
      <dgm:spPr/>
    </dgm:pt>
    <dgm:pt modelId="{246DDD47-1F6F-4D98-9C67-10978A56817F}" type="pres">
      <dgm:prSet presAssocID="{159A1F34-1F9A-42DF-BBB2-6EEDF9D62E82}" presName="connTx" presStyleLbl="sibTrans2D1" presStyleIdx="1" presStyleCnt="3"/>
      <dgm:spPr/>
    </dgm:pt>
    <dgm:pt modelId="{9732E389-995D-4224-B2B0-BFDC4CC92FCF}" type="pres">
      <dgm:prSet presAssocID="{3C56DDCC-4524-480A-A009-63D487648806}" presName="composite" presStyleCnt="0"/>
      <dgm:spPr/>
    </dgm:pt>
    <dgm:pt modelId="{D6A3F434-4B30-4F77-93C3-51F1DAFBB319}" type="pres">
      <dgm:prSet presAssocID="{3C56DDCC-4524-480A-A009-63D487648806}" presName="imagSh" presStyleLbl="bgImgPlace1" presStyleIdx="2" presStyleCnt="4" custScaleX="158961" custScaleY="123285"/>
      <dgm:spPr/>
    </dgm:pt>
    <dgm:pt modelId="{93A9DD20-BC20-4C7B-B6EE-E69A585721EC}" type="pres">
      <dgm:prSet presAssocID="{3C56DDCC-4524-480A-A009-63D487648806}" presName="txNode" presStyleLbl="node1" presStyleIdx="2" presStyleCnt="4" custScaleX="133296" custScaleY="127842" custLinFactNeighborX="-14210" custLinFactNeighborY="15201">
        <dgm:presLayoutVars>
          <dgm:bulletEnabled val="1"/>
        </dgm:presLayoutVars>
      </dgm:prSet>
      <dgm:spPr/>
    </dgm:pt>
    <dgm:pt modelId="{B92DBC3D-A9CE-427B-9E6B-93C8B077A87F}" type="pres">
      <dgm:prSet presAssocID="{70A4BFE1-A63A-46AB-8FD3-2EA259E89C61}" presName="sibTrans" presStyleLbl="sibTrans2D1" presStyleIdx="2" presStyleCnt="3"/>
      <dgm:spPr/>
    </dgm:pt>
    <dgm:pt modelId="{21296B49-45AB-4302-96C7-A6C7A758F233}" type="pres">
      <dgm:prSet presAssocID="{70A4BFE1-A63A-46AB-8FD3-2EA259E89C61}" presName="connTx" presStyleLbl="sibTrans2D1" presStyleIdx="2" presStyleCnt="3"/>
      <dgm:spPr/>
    </dgm:pt>
    <dgm:pt modelId="{9B6B1503-48BE-4087-89F4-A415CBB6677C}" type="pres">
      <dgm:prSet presAssocID="{8E410DAF-27C3-4B6E-9FA7-F0271CB84A79}" presName="composite" presStyleCnt="0"/>
      <dgm:spPr/>
    </dgm:pt>
    <dgm:pt modelId="{AA4814CD-3447-4C5F-9DEB-0F10A7002BB0}" type="pres">
      <dgm:prSet presAssocID="{8E410DAF-27C3-4B6E-9FA7-F0271CB84A79}" presName="imagSh" presStyleLbl="bgImgPlace1" presStyleIdx="3" presStyleCnt="4" custScaleX="156849" custScaleY="126570" custLinFactNeighborX="-11697" custLinFactNeighborY="1949"/>
      <dgm:spPr/>
    </dgm:pt>
    <dgm:pt modelId="{A5BFDBF0-326E-4E21-937D-362CCFCA8BFA}" type="pres">
      <dgm:prSet presAssocID="{8E410DAF-27C3-4B6E-9FA7-F0271CB84A79}" presName="txNode" presStyleLbl="node1" presStyleIdx="3" presStyleCnt="4" custScaleX="133581" custScaleY="127618" custLinFactNeighborX="-25691" custLinFactNeighborY="13133">
        <dgm:presLayoutVars>
          <dgm:bulletEnabled val="1"/>
        </dgm:presLayoutVars>
      </dgm:prSet>
      <dgm:spPr/>
    </dgm:pt>
  </dgm:ptLst>
  <dgm:cxnLst>
    <dgm:cxn modelId="{A4956815-0AD4-45BB-B2EA-2FF9AA377AC9}" srcId="{3C56DDCC-4524-480A-A009-63D487648806}" destId="{864E05AA-AEA7-43E0-8C3B-6D0925FE3C2F}" srcOrd="0" destOrd="0" parTransId="{F7FD444E-F68A-40A5-9671-6E9F0FE0F851}" sibTransId="{7A268923-CBF8-4D04-BD77-5126FC7402F8}"/>
    <dgm:cxn modelId="{26D0BB15-7107-4018-8113-C9B399D27113}" srcId="{8E410DAF-27C3-4B6E-9FA7-F0271CB84A79}" destId="{651B74BA-E67B-4DD7-B61B-7C17F9047330}" srcOrd="0" destOrd="0" parTransId="{E3063026-0E3A-4960-8C64-71963C6677AC}" sibTransId="{793F7265-6509-44E1-82A7-A213EC728ED5}"/>
    <dgm:cxn modelId="{9985651A-D98A-41D8-BA4E-4B49809E3A3C}" type="presOf" srcId="{0E0CBD0E-CE8F-4AEB-9AB3-E0E0E19D1645}" destId="{03A84B3E-E18E-4E52-A430-3721A57CECBA}" srcOrd="1" destOrd="0" presId="urn:microsoft.com/office/officeart/2005/8/layout/hProcess10"/>
    <dgm:cxn modelId="{E068E32A-5549-44C5-9965-0C4AFA1C19AF}" type="presOf" srcId="{651B74BA-E67B-4DD7-B61B-7C17F9047330}" destId="{A5BFDBF0-326E-4E21-937D-362CCFCA8BFA}" srcOrd="0" destOrd="1" presId="urn:microsoft.com/office/officeart/2005/8/layout/hProcess10"/>
    <dgm:cxn modelId="{248EB937-9072-45FE-A794-EC8273A5520F}" type="presOf" srcId="{864E05AA-AEA7-43E0-8C3B-6D0925FE3C2F}" destId="{93A9DD20-BC20-4C7B-B6EE-E69A585721EC}" srcOrd="0" destOrd="1" presId="urn:microsoft.com/office/officeart/2005/8/layout/hProcess10"/>
    <dgm:cxn modelId="{8C8C553C-1F91-4E3E-9D1A-002D2CF6323A}" type="presOf" srcId="{159A1F34-1F9A-42DF-BBB2-6EEDF9D62E82}" destId="{246DDD47-1F6F-4D98-9C67-10978A56817F}" srcOrd="1" destOrd="0" presId="urn:microsoft.com/office/officeart/2005/8/layout/hProcess10"/>
    <dgm:cxn modelId="{4BDF1341-C0AB-482C-A0DE-205BCD5446EA}" srcId="{08CEA1B1-912D-4DE1-8813-7C354A3B98B0}" destId="{3C56DDCC-4524-480A-A009-63D487648806}" srcOrd="2" destOrd="0" parTransId="{1C8183CA-2B75-43CB-AD4F-1AE58F00A3FD}" sibTransId="{70A4BFE1-A63A-46AB-8FD3-2EA259E89C61}"/>
    <dgm:cxn modelId="{0DD81D46-0668-45E6-B57D-38C95EBB17A4}" srcId="{354DCFF5-F4A3-4527-AF24-FDD975FDD749}" destId="{5609427B-BD50-4E20-B06E-AD09FB59DB4C}" srcOrd="0" destOrd="0" parTransId="{C5C49630-1B10-4B21-B55B-D78E6512DADC}" sibTransId="{E32CA0D4-C790-4F3E-8880-322479833C4E}"/>
    <dgm:cxn modelId="{F5D2B347-A3F7-46D6-B482-B05E19EDBF1F}" type="presOf" srcId="{70A4BFE1-A63A-46AB-8FD3-2EA259E89C61}" destId="{21296B49-45AB-4302-96C7-A6C7A758F233}" srcOrd="1" destOrd="0" presId="urn:microsoft.com/office/officeart/2005/8/layout/hProcess10"/>
    <dgm:cxn modelId="{776F8D50-A8EB-4C3B-8649-F4AAAF813001}" srcId="{08CEA1B1-912D-4DE1-8813-7C354A3B98B0}" destId="{F75D160C-D222-4F82-97A7-7EFEC4BD336A}" srcOrd="1" destOrd="0" parTransId="{DB7D2A4A-0B7E-42EA-AA2C-09C6DC4F3C00}" sibTransId="{159A1F34-1F9A-42DF-BBB2-6EEDF9D62E82}"/>
    <dgm:cxn modelId="{93186C53-52FC-4C8A-BDE8-ECFA0040AE2B}" type="presOf" srcId="{3C56DDCC-4524-480A-A009-63D487648806}" destId="{93A9DD20-BC20-4C7B-B6EE-E69A585721EC}" srcOrd="0" destOrd="0" presId="urn:microsoft.com/office/officeart/2005/8/layout/hProcess10"/>
    <dgm:cxn modelId="{C590F553-9381-4A67-B3CA-A32685D95697}" type="presOf" srcId="{354DCFF5-F4A3-4527-AF24-FDD975FDD749}" destId="{427E7C4D-EF3C-4399-9F25-BF7DA5E7EACC}" srcOrd="0" destOrd="0" presId="urn:microsoft.com/office/officeart/2005/8/layout/hProcess10"/>
    <dgm:cxn modelId="{BE86B976-90B9-4610-8900-255A96C728A0}" type="presOf" srcId="{0E0CBD0E-CE8F-4AEB-9AB3-E0E0E19D1645}" destId="{4115E609-E407-4D8D-B2B0-399832FC0D68}" srcOrd="0" destOrd="0" presId="urn:microsoft.com/office/officeart/2005/8/layout/hProcess10"/>
    <dgm:cxn modelId="{39885A58-72EF-4FE0-9276-5F502AAEAA97}" srcId="{08CEA1B1-912D-4DE1-8813-7C354A3B98B0}" destId="{354DCFF5-F4A3-4527-AF24-FDD975FDD749}" srcOrd="0" destOrd="0" parTransId="{3A4E15E8-285F-4560-A0E0-14BF734E0EB4}" sibTransId="{0E0CBD0E-CE8F-4AEB-9AB3-E0E0E19D1645}"/>
    <dgm:cxn modelId="{82635B7F-431B-470A-B103-FFE1AC9E335E}" type="presOf" srcId="{70A4BFE1-A63A-46AB-8FD3-2EA259E89C61}" destId="{B92DBC3D-A9CE-427B-9E6B-93C8B077A87F}" srcOrd="0" destOrd="0" presId="urn:microsoft.com/office/officeart/2005/8/layout/hProcess10"/>
    <dgm:cxn modelId="{18913E83-AC24-48D9-A316-3D40E6979838}" srcId="{8E410DAF-27C3-4B6E-9FA7-F0271CB84A79}" destId="{B6C80874-54F6-4EDB-880F-7B1AA0D72E7F}" srcOrd="1" destOrd="0" parTransId="{7A093D8C-D3B7-48C9-9B52-250374630013}" sibTransId="{04DD14B4-CB0E-4E46-8CC2-EEE90D65FC81}"/>
    <dgm:cxn modelId="{D0A4B986-AF27-4969-9C71-939862F69F67}" type="presOf" srcId="{1BF75C19-E790-41F5-B754-27CACEF5834D}" destId="{DF2A5573-6872-49D6-8EED-BCA355FEB50C}" srcOrd="0" destOrd="1" presId="urn:microsoft.com/office/officeart/2005/8/layout/hProcess10"/>
    <dgm:cxn modelId="{11366C94-D960-496D-8AF9-9E87A1635082}" type="presOf" srcId="{159A1F34-1F9A-42DF-BBB2-6EEDF9D62E82}" destId="{19DAAF11-1B99-4332-ABDC-E92FD38E8CC2}" srcOrd="0" destOrd="0" presId="urn:microsoft.com/office/officeart/2005/8/layout/hProcess10"/>
    <dgm:cxn modelId="{C22AC497-BE59-4E66-9426-869C6C3720EB}" srcId="{F75D160C-D222-4F82-97A7-7EFEC4BD336A}" destId="{1BF75C19-E790-41F5-B754-27CACEF5834D}" srcOrd="0" destOrd="0" parTransId="{270AACD3-7C4C-446B-A17F-6E55C104E029}" sibTransId="{00DE83B9-9A80-432A-8B76-8D38F51BC954}"/>
    <dgm:cxn modelId="{601F319F-8169-4E37-B866-33F31AB96EA2}" type="presOf" srcId="{E8092C96-F08C-4FFB-909A-66C13915A585}" destId="{A5BFDBF0-326E-4E21-937D-362CCFCA8BFA}" srcOrd="0" destOrd="3" presId="urn:microsoft.com/office/officeart/2005/8/layout/hProcess10"/>
    <dgm:cxn modelId="{788718A6-1D45-4880-9431-5BCABA356253}" srcId="{08CEA1B1-912D-4DE1-8813-7C354A3B98B0}" destId="{8E410DAF-27C3-4B6E-9FA7-F0271CB84A79}" srcOrd="3" destOrd="0" parTransId="{FB5BD727-D88E-4FA8-A1FD-E6981480ADA8}" sibTransId="{A2029155-B1E6-4CF4-B315-40C7C7857313}"/>
    <dgm:cxn modelId="{E47E6EA6-44C0-46EA-B7D8-70A084BB3449}" type="presOf" srcId="{5609427B-BD50-4E20-B06E-AD09FB59DB4C}" destId="{427E7C4D-EF3C-4399-9F25-BF7DA5E7EACC}" srcOrd="0" destOrd="1" presId="urn:microsoft.com/office/officeart/2005/8/layout/hProcess10"/>
    <dgm:cxn modelId="{5509A6B9-B922-45F7-86B0-80CC157C741A}" type="presOf" srcId="{8E410DAF-27C3-4B6E-9FA7-F0271CB84A79}" destId="{A5BFDBF0-326E-4E21-937D-362CCFCA8BFA}" srcOrd="0" destOrd="0" presId="urn:microsoft.com/office/officeart/2005/8/layout/hProcess10"/>
    <dgm:cxn modelId="{0780CDDD-DBA0-40AA-97E7-AEE51B236EF6}" type="presOf" srcId="{F75D160C-D222-4F82-97A7-7EFEC4BD336A}" destId="{DF2A5573-6872-49D6-8EED-BCA355FEB50C}" srcOrd="0" destOrd="0" presId="urn:microsoft.com/office/officeart/2005/8/layout/hProcess10"/>
    <dgm:cxn modelId="{81C076E2-70DC-4E95-8A18-500894F57572}" srcId="{8E410DAF-27C3-4B6E-9FA7-F0271CB84A79}" destId="{E8092C96-F08C-4FFB-909A-66C13915A585}" srcOrd="2" destOrd="0" parTransId="{23C7FB1B-E0D0-46F9-8A3D-B8652687F358}" sibTransId="{84F658E7-19F1-4C31-971D-52EBCF44E759}"/>
    <dgm:cxn modelId="{158732EA-7925-43D5-86BD-B07EC3C599DE}" type="presOf" srcId="{B6C80874-54F6-4EDB-880F-7B1AA0D72E7F}" destId="{A5BFDBF0-326E-4E21-937D-362CCFCA8BFA}" srcOrd="0" destOrd="2" presId="urn:microsoft.com/office/officeart/2005/8/layout/hProcess10"/>
    <dgm:cxn modelId="{44A126F0-43E7-41FE-8768-93203008BCF2}" type="presOf" srcId="{08CEA1B1-912D-4DE1-8813-7C354A3B98B0}" destId="{72848E2F-5BC4-4EDC-89D8-438653863555}" srcOrd="0" destOrd="0" presId="urn:microsoft.com/office/officeart/2005/8/layout/hProcess10"/>
    <dgm:cxn modelId="{A6187F73-D994-4218-ADE2-56936FB5DC09}" type="presParOf" srcId="{72848E2F-5BC4-4EDC-89D8-438653863555}" destId="{C16E8DC8-574F-4327-A4FB-04C450BBCAD7}" srcOrd="0" destOrd="0" presId="urn:microsoft.com/office/officeart/2005/8/layout/hProcess10"/>
    <dgm:cxn modelId="{9BD829B0-9988-4A36-871C-9FDD883BE17D}" type="presParOf" srcId="{C16E8DC8-574F-4327-A4FB-04C450BBCAD7}" destId="{1BA73571-955E-4C66-B2D7-757B9FE378F6}" srcOrd="0" destOrd="0" presId="urn:microsoft.com/office/officeart/2005/8/layout/hProcess10"/>
    <dgm:cxn modelId="{268CBBB0-351D-45D2-AE6B-3A2C674AA5B2}" type="presParOf" srcId="{C16E8DC8-574F-4327-A4FB-04C450BBCAD7}" destId="{427E7C4D-EF3C-4399-9F25-BF7DA5E7EACC}" srcOrd="1" destOrd="0" presId="urn:microsoft.com/office/officeart/2005/8/layout/hProcess10"/>
    <dgm:cxn modelId="{0A427EF3-2739-4C8B-BB94-77A06971E2E9}" type="presParOf" srcId="{72848E2F-5BC4-4EDC-89D8-438653863555}" destId="{4115E609-E407-4D8D-B2B0-399832FC0D68}" srcOrd="1" destOrd="0" presId="urn:microsoft.com/office/officeart/2005/8/layout/hProcess10"/>
    <dgm:cxn modelId="{36D08BEF-03D9-42D9-BD0E-9C8EAF883941}" type="presParOf" srcId="{4115E609-E407-4D8D-B2B0-399832FC0D68}" destId="{03A84B3E-E18E-4E52-A430-3721A57CECBA}" srcOrd="0" destOrd="0" presId="urn:microsoft.com/office/officeart/2005/8/layout/hProcess10"/>
    <dgm:cxn modelId="{1A429F97-CAA8-4468-A4EF-AB4477827910}" type="presParOf" srcId="{72848E2F-5BC4-4EDC-89D8-438653863555}" destId="{2C486AD9-277A-4771-8106-D3CA423EFA12}" srcOrd="2" destOrd="0" presId="urn:microsoft.com/office/officeart/2005/8/layout/hProcess10"/>
    <dgm:cxn modelId="{FCC3309F-D34F-4F0F-836A-4CC8FE0D6086}" type="presParOf" srcId="{2C486AD9-277A-4771-8106-D3CA423EFA12}" destId="{48032277-A117-4A02-99E4-C1CC8466A214}" srcOrd="0" destOrd="0" presId="urn:microsoft.com/office/officeart/2005/8/layout/hProcess10"/>
    <dgm:cxn modelId="{ED51D759-A850-401A-A834-A49664D76D07}" type="presParOf" srcId="{2C486AD9-277A-4771-8106-D3CA423EFA12}" destId="{DF2A5573-6872-49D6-8EED-BCA355FEB50C}" srcOrd="1" destOrd="0" presId="urn:microsoft.com/office/officeart/2005/8/layout/hProcess10"/>
    <dgm:cxn modelId="{BCBC51A0-2051-43CE-901A-9B373E327162}" type="presParOf" srcId="{72848E2F-5BC4-4EDC-89D8-438653863555}" destId="{19DAAF11-1B99-4332-ABDC-E92FD38E8CC2}" srcOrd="3" destOrd="0" presId="urn:microsoft.com/office/officeart/2005/8/layout/hProcess10"/>
    <dgm:cxn modelId="{582C3032-6E65-4CB5-88C6-A3EC06AE0947}" type="presParOf" srcId="{19DAAF11-1B99-4332-ABDC-E92FD38E8CC2}" destId="{246DDD47-1F6F-4D98-9C67-10978A56817F}" srcOrd="0" destOrd="0" presId="urn:microsoft.com/office/officeart/2005/8/layout/hProcess10"/>
    <dgm:cxn modelId="{A2A67874-8FE4-4F3F-956B-69257104E99D}" type="presParOf" srcId="{72848E2F-5BC4-4EDC-89D8-438653863555}" destId="{9732E389-995D-4224-B2B0-BFDC4CC92FCF}" srcOrd="4" destOrd="0" presId="urn:microsoft.com/office/officeart/2005/8/layout/hProcess10"/>
    <dgm:cxn modelId="{870F2674-A87B-4C46-99A0-FF34306CB847}" type="presParOf" srcId="{9732E389-995D-4224-B2B0-BFDC4CC92FCF}" destId="{D6A3F434-4B30-4F77-93C3-51F1DAFBB319}" srcOrd="0" destOrd="0" presId="urn:microsoft.com/office/officeart/2005/8/layout/hProcess10"/>
    <dgm:cxn modelId="{B8A95BD1-8015-4D65-BCC0-761390DC91AA}" type="presParOf" srcId="{9732E389-995D-4224-B2B0-BFDC4CC92FCF}" destId="{93A9DD20-BC20-4C7B-B6EE-E69A585721EC}" srcOrd="1" destOrd="0" presId="urn:microsoft.com/office/officeart/2005/8/layout/hProcess10"/>
    <dgm:cxn modelId="{988A263C-CEEA-4F33-9449-7C51D7BAC69F}" type="presParOf" srcId="{72848E2F-5BC4-4EDC-89D8-438653863555}" destId="{B92DBC3D-A9CE-427B-9E6B-93C8B077A87F}" srcOrd="5" destOrd="0" presId="urn:microsoft.com/office/officeart/2005/8/layout/hProcess10"/>
    <dgm:cxn modelId="{963D8770-F7A4-4C69-A81A-3343EFECF9A8}" type="presParOf" srcId="{B92DBC3D-A9CE-427B-9E6B-93C8B077A87F}" destId="{21296B49-45AB-4302-96C7-A6C7A758F233}" srcOrd="0" destOrd="0" presId="urn:microsoft.com/office/officeart/2005/8/layout/hProcess10"/>
    <dgm:cxn modelId="{8266E177-BFEA-4BD6-B3AA-E9DFB5199BEA}" type="presParOf" srcId="{72848E2F-5BC4-4EDC-89D8-438653863555}" destId="{9B6B1503-48BE-4087-89F4-A415CBB6677C}" srcOrd="6" destOrd="0" presId="urn:microsoft.com/office/officeart/2005/8/layout/hProcess10"/>
    <dgm:cxn modelId="{A1381420-A91C-43DA-AB4A-4B82F7CE49C9}" type="presParOf" srcId="{9B6B1503-48BE-4087-89F4-A415CBB6677C}" destId="{AA4814CD-3447-4C5F-9DEB-0F10A7002BB0}" srcOrd="0" destOrd="0" presId="urn:microsoft.com/office/officeart/2005/8/layout/hProcess10"/>
    <dgm:cxn modelId="{EFA31B0E-BE15-45E1-AC97-533C813FC3A2}" type="presParOf" srcId="{9B6B1503-48BE-4087-89F4-A415CBB6677C}" destId="{A5BFDBF0-326E-4E21-937D-362CCFCA8BFA}" srcOrd="1" destOrd="0" presId="urn:microsoft.com/office/officeart/2005/8/layout/hProcess10"/>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CEA1B1-912D-4DE1-8813-7C354A3B98B0}" type="doc">
      <dgm:prSet loTypeId="urn:microsoft.com/office/officeart/2005/8/layout/hProcess10" loCatId="process" qsTypeId="urn:microsoft.com/office/officeart/2005/8/quickstyle/simple1" qsCatId="simple" csTypeId="urn:microsoft.com/office/officeart/2005/8/colors/accent1_2" csCatId="accent1" phldr="1"/>
      <dgm:spPr/>
      <dgm:t>
        <a:bodyPr/>
        <a:lstStyle/>
        <a:p>
          <a:endParaRPr kumimoji="1" lang="ja-JP" altLang="en-US"/>
        </a:p>
      </dgm:t>
    </dgm:pt>
    <dgm:pt modelId="{354DCFF5-F4A3-4527-AF24-FDD975FDD749}">
      <dgm:prSet phldrT="[テキスト]" custT="1"/>
      <dgm:spPr>
        <a:solidFill>
          <a:schemeClr val="accent3">
            <a:lumMod val="20000"/>
            <a:lumOff val="80000"/>
          </a:schemeClr>
        </a:solidFill>
      </dgm:spPr>
      <dgm:t>
        <a:bodyPr/>
        <a:lstStyle/>
        <a:p>
          <a:r>
            <a:rPr kumimoji="1" lang="ja-JP" altLang="en-US" sz="2200" b="1" u="sng" dirty="0">
              <a:solidFill>
                <a:schemeClr val="tx1"/>
              </a:solidFill>
            </a:rPr>
            <a:t>ログイン画面</a:t>
          </a:r>
        </a:p>
      </dgm:t>
    </dgm:pt>
    <dgm:pt modelId="{3A4E15E8-285F-4560-A0E0-14BF734E0EB4}" type="parTrans" cxnId="{39885A58-72EF-4FE0-9276-5F502AAEAA97}">
      <dgm:prSet/>
      <dgm:spPr/>
      <dgm:t>
        <a:bodyPr/>
        <a:lstStyle/>
        <a:p>
          <a:endParaRPr kumimoji="1" lang="ja-JP" altLang="en-US"/>
        </a:p>
      </dgm:t>
    </dgm:pt>
    <dgm:pt modelId="{0E0CBD0E-CE8F-4AEB-9AB3-E0E0E19D1645}" type="sibTrans" cxnId="{39885A58-72EF-4FE0-9276-5F502AAEAA97}">
      <dgm:prSet/>
      <dgm:spPr/>
      <dgm:t>
        <a:bodyPr/>
        <a:lstStyle/>
        <a:p>
          <a:endParaRPr kumimoji="1" lang="ja-JP" altLang="en-US"/>
        </a:p>
      </dgm:t>
    </dgm:pt>
    <dgm:pt modelId="{F75D160C-D222-4F82-97A7-7EFEC4BD336A}">
      <dgm:prSet phldrT="[テキスト]" custT="1"/>
      <dgm:spPr>
        <a:solidFill>
          <a:schemeClr val="accent3">
            <a:lumMod val="20000"/>
            <a:lumOff val="80000"/>
          </a:schemeClr>
        </a:solidFill>
      </dgm:spPr>
      <dgm:t>
        <a:bodyPr/>
        <a:lstStyle/>
        <a:p>
          <a:pPr marL="0" lvl="0" indent="0" algn="l" defTabSz="1066800">
            <a:lnSpc>
              <a:spcPct val="90000"/>
            </a:lnSpc>
            <a:spcBef>
              <a:spcPct val="0"/>
            </a:spcBef>
            <a:spcAft>
              <a:spcPct val="35000"/>
            </a:spcAft>
            <a:buNone/>
          </a:pPr>
          <a:r>
            <a:rPr kumimoji="1" lang="ja-JP" altLang="en-US" sz="2100" b="1" u="sng" kern="1200" dirty="0">
              <a:solidFill>
                <a:srgbClr val="595959"/>
              </a:solidFill>
              <a:latin typeface="Euphemia"/>
              <a:ea typeface="+mn-ea"/>
              <a:cs typeface="+mn-cs"/>
            </a:rPr>
            <a:t>メッセージ入力画面</a:t>
          </a:r>
        </a:p>
      </dgm:t>
    </dgm:pt>
    <dgm:pt modelId="{DB7D2A4A-0B7E-42EA-AA2C-09C6DC4F3C00}" type="parTrans" cxnId="{776F8D50-A8EB-4C3B-8649-F4AAAF813001}">
      <dgm:prSet/>
      <dgm:spPr/>
      <dgm:t>
        <a:bodyPr/>
        <a:lstStyle/>
        <a:p>
          <a:endParaRPr kumimoji="1" lang="ja-JP" altLang="en-US"/>
        </a:p>
      </dgm:t>
    </dgm:pt>
    <dgm:pt modelId="{159A1F34-1F9A-42DF-BBB2-6EEDF9D62E82}" type="sibTrans" cxnId="{776F8D50-A8EB-4C3B-8649-F4AAAF813001}">
      <dgm:prSet/>
      <dgm:spPr/>
      <dgm:t>
        <a:bodyPr/>
        <a:lstStyle/>
        <a:p>
          <a:endParaRPr kumimoji="1" lang="ja-JP" altLang="en-US"/>
        </a:p>
      </dgm:t>
    </dgm:pt>
    <dgm:pt modelId="{1BF75C19-E790-41F5-B754-27CACEF5834D}">
      <dgm:prSet phldrT="[テキスト]"/>
      <dgm:spPr>
        <a:solidFill>
          <a:schemeClr val="accent3">
            <a:lumMod val="20000"/>
            <a:lumOff val="80000"/>
          </a:schemeClr>
        </a:solidFill>
      </dgm:spPr>
      <dgm:t>
        <a:bodyPr/>
        <a:lstStyle/>
        <a:p>
          <a:pPr marL="171450" lvl="1" indent="0" algn="l" defTabSz="844550">
            <a:lnSpc>
              <a:spcPct val="90000"/>
            </a:lnSpc>
            <a:spcBef>
              <a:spcPct val="0"/>
            </a:spcBef>
            <a:spcAft>
              <a:spcPct val="15000"/>
            </a:spcAft>
            <a:buClrTx/>
            <a:buSzTx/>
            <a:buFontTx/>
            <a:buNone/>
          </a:pPr>
          <a:r>
            <a:rPr kumimoji="1" lang="ja-JP" altLang="en-US" sz="1900" b="0" i="0" u="none" strike="noStrike" kern="1200" dirty="0">
              <a:solidFill>
                <a:srgbClr val="595959"/>
              </a:solidFill>
              <a:effectLst/>
              <a:latin typeface="ＭＳ Ｐゴシック" panose="020B0600070205080204" pitchFamily="50" charset="-128"/>
              <a:ea typeface="ＭＳ Ｐゴシック" panose="020B0600070205080204" pitchFamily="50" charset="-128"/>
            </a:rPr>
            <a:t>・</a:t>
          </a:r>
          <a:r>
            <a:rPr kumimoji="1" lang="ja-JP" altLang="ja-JP" sz="1900" b="0" i="0" u="none" strike="noStrike" kern="1200" dirty="0">
              <a:solidFill>
                <a:srgbClr val="595959"/>
              </a:solidFill>
              <a:effectLst/>
              <a:latin typeface="ＭＳ Ｐゴシック" panose="020B0600070205080204" pitchFamily="50" charset="-128"/>
              <a:ea typeface="ＭＳ Ｐゴシック" panose="020B0600070205080204" pitchFamily="50" charset="-128"/>
            </a:rPr>
            <a:t>ユーザ情報で保持した情報と現在の時刻を保持した状態でメッセージを残すことができます。</a:t>
          </a:r>
          <a:endParaRPr kumimoji="1" lang="ja-JP" altLang="en-US" sz="1900" kern="1200" dirty="0"/>
        </a:p>
      </dgm:t>
    </dgm:pt>
    <dgm:pt modelId="{270AACD3-7C4C-446B-A17F-6E55C104E029}" type="parTrans" cxnId="{C22AC497-BE59-4E66-9426-869C6C3720EB}">
      <dgm:prSet/>
      <dgm:spPr/>
      <dgm:t>
        <a:bodyPr/>
        <a:lstStyle/>
        <a:p>
          <a:endParaRPr kumimoji="1" lang="ja-JP" altLang="en-US"/>
        </a:p>
      </dgm:t>
    </dgm:pt>
    <dgm:pt modelId="{00DE83B9-9A80-432A-8B76-8D38F51BC954}" type="sibTrans" cxnId="{C22AC497-BE59-4E66-9426-869C6C3720EB}">
      <dgm:prSet/>
      <dgm:spPr/>
      <dgm:t>
        <a:bodyPr/>
        <a:lstStyle/>
        <a:p>
          <a:endParaRPr kumimoji="1" lang="ja-JP" altLang="en-US"/>
        </a:p>
      </dgm:t>
    </dgm:pt>
    <dgm:pt modelId="{3C56DDCC-4524-480A-A009-63D487648806}">
      <dgm:prSet phldrT="[テキスト]" custT="1"/>
      <dgm:spPr>
        <a:solidFill>
          <a:schemeClr val="accent3">
            <a:lumMod val="20000"/>
            <a:lumOff val="80000"/>
          </a:schemeClr>
        </a:solidFill>
      </dgm:spPr>
      <dgm:t>
        <a:bodyPr/>
        <a:lstStyle/>
        <a:p>
          <a:pPr marL="0" lvl="0" indent="0" algn="l" defTabSz="1066800">
            <a:lnSpc>
              <a:spcPct val="90000"/>
            </a:lnSpc>
            <a:spcBef>
              <a:spcPct val="0"/>
            </a:spcBef>
            <a:spcAft>
              <a:spcPct val="35000"/>
            </a:spcAft>
            <a:buNone/>
          </a:pPr>
          <a:r>
            <a:rPr kumimoji="1" lang="ja-JP" altLang="en-US" sz="2200" b="1" u="sng" kern="1200" dirty="0">
              <a:solidFill>
                <a:srgbClr val="595959"/>
              </a:solidFill>
              <a:latin typeface="Euphemia"/>
              <a:ea typeface="+mn-ea"/>
              <a:cs typeface="+mn-cs"/>
            </a:rPr>
            <a:t>ログアウト画面</a:t>
          </a:r>
        </a:p>
      </dgm:t>
    </dgm:pt>
    <dgm:pt modelId="{1C8183CA-2B75-43CB-AD4F-1AE58F00A3FD}" type="parTrans" cxnId="{4BDF1341-C0AB-482C-A0DE-205BCD5446EA}">
      <dgm:prSet/>
      <dgm:spPr/>
      <dgm:t>
        <a:bodyPr/>
        <a:lstStyle/>
        <a:p>
          <a:endParaRPr kumimoji="1" lang="ja-JP" altLang="en-US"/>
        </a:p>
      </dgm:t>
    </dgm:pt>
    <dgm:pt modelId="{70A4BFE1-A63A-46AB-8FD3-2EA259E89C61}" type="sibTrans" cxnId="{4BDF1341-C0AB-482C-A0DE-205BCD5446EA}">
      <dgm:prSet/>
      <dgm:spPr/>
      <dgm:t>
        <a:bodyPr/>
        <a:lstStyle/>
        <a:p>
          <a:endParaRPr kumimoji="1" lang="ja-JP" altLang="en-US"/>
        </a:p>
      </dgm:t>
    </dgm:pt>
    <dgm:pt modelId="{864E05AA-AEA7-43E0-8C3B-6D0925FE3C2F}">
      <dgm:prSet phldrT="[テキスト]"/>
      <dgm:spPr>
        <a:solidFill>
          <a:schemeClr val="accent3">
            <a:lumMod val="20000"/>
            <a:lumOff val="80000"/>
          </a:schemeClr>
        </a:solidFill>
      </dgm:spPr>
      <dgm:t>
        <a:bodyPr/>
        <a:lstStyle/>
        <a:p>
          <a:pPr marL="171450" lvl="1" indent="0" algn="l" defTabSz="800100">
            <a:lnSpc>
              <a:spcPct val="90000"/>
            </a:lnSpc>
            <a:spcBef>
              <a:spcPct val="0"/>
            </a:spcBef>
            <a:spcAft>
              <a:spcPct val="15000"/>
            </a:spcAft>
            <a:buClrTx/>
            <a:buSzTx/>
            <a:buFontTx/>
            <a:buNone/>
          </a:pPr>
          <a:r>
            <a:rPr kumimoji="1" lang="ja-JP" altLang="en-US" sz="1800" b="0" kern="1200" dirty="0">
              <a:solidFill>
                <a:schemeClr val="tx1"/>
              </a:solidFill>
              <a:latin typeface="ＭＳ Ｐゴシック" panose="020B0600070205080204" pitchFamily="50" charset="-128"/>
              <a:ea typeface="ＭＳ Ｐゴシック" panose="020B0600070205080204" pitchFamily="50" charset="-128"/>
              <a:cs typeface="+mn-cs"/>
              <a:sym typeface="ＭＳ Ｐゴシック" panose="020B0600070205080204" pitchFamily="50" charset="-128"/>
            </a:rPr>
            <a:t>・</a:t>
          </a:r>
          <a:r>
            <a:rPr kumimoji="1" lang="ja-JP" altLang="ja-JP" sz="1800" b="0" i="0" u="none" strike="noStrike" kern="1200" dirty="0">
              <a:solidFill>
                <a:srgbClr val="595959"/>
              </a:solidFill>
              <a:effectLst/>
              <a:latin typeface="ＭＳ Ｐゴシック" panose="020B0600070205080204" pitchFamily="50" charset="-128"/>
              <a:ea typeface="ＭＳ Ｐゴシック" panose="020B0600070205080204" pitchFamily="50" charset="-128"/>
            </a:rPr>
            <a:t>ログアウト確認画面で確認した後、ログアウトすることができます。</a:t>
          </a:r>
          <a:endParaRPr kumimoji="1" lang="ja-JP" altLang="en-US" sz="1800" kern="1200" dirty="0"/>
        </a:p>
      </dgm:t>
    </dgm:pt>
    <dgm:pt modelId="{F7FD444E-F68A-40A5-9671-6E9F0FE0F851}" type="parTrans" cxnId="{A4956815-0AD4-45BB-B2EA-2FF9AA377AC9}">
      <dgm:prSet/>
      <dgm:spPr/>
      <dgm:t>
        <a:bodyPr/>
        <a:lstStyle/>
        <a:p>
          <a:endParaRPr kumimoji="1" lang="ja-JP" altLang="en-US"/>
        </a:p>
      </dgm:t>
    </dgm:pt>
    <dgm:pt modelId="{7A268923-CBF8-4D04-BD77-5126FC7402F8}" type="sibTrans" cxnId="{A4956815-0AD4-45BB-B2EA-2FF9AA377AC9}">
      <dgm:prSet/>
      <dgm:spPr/>
      <dgm:t>
        <a:bodyPr/>
        <a:lstStyle/>
        <a:p>
          <a:endParaRPr kumimoji="1" lang="ja-JP" altLang="en-US"/>
        </a:p>
      </dgm:t>
    </dgm:pt>
    <dgm:pt modelId="{5609427B-BD50-4E20-B06E-AD09FB59DB4C}">
      <dgm:prSet phldrT="[テキスト]" custT="1"/>
      <dgm:spPr>
        <a:solidFill>
          <a:schemeClr val="accent3">
            <a:lumMod val="20000"/>
            <a:lumOff val="80000"/>
          </a:schemeClr>
        </a:solidFill>
      </dgm:spPr>
      <dgm:t>
        <a:bodyPr/>
        <a:lstStyle/>
        <a:p>
          <a:r>
            <a:rPr kumimoji="1" lang="ja-JP" altLang="en-US" sz="1700" b="0" i="0" u="none" strike="noStrike" dirty="0">
              <a:solidFill>
                <a:srgbClr val="595959"/>
              </a:solidFill>
              <a:effectLst/>
              <a:latin typeface="ＭＳ Ｐゴシック" panose="020B0600070205080204" pitchFamily="50" charset="-128"/>
              <a:ea typeface="ＭＳ Ｐゴシック" panose="020B0600070205080204" pitchFamily="50" charset="-128"/>
            </a:rPr>
            <a:t>ユーザ情報で保持した情報を元にログインすることができます。</a:t>
          </a:r>
          <a:endParaRPr kumimoji="1" lang="ja-JP" altLang="en-US" sz="1700" dirty="0"/>
        </a:p>
      </dgm:t>
    </dgm:pt>
    <dgm:pt modelId="{E32CA0D4-C790-4F3E-8880-322479833C4E}" type="sibTrans" cxnId="{0DD81D46-0668-45E6-B57D-38C95EBB17A4}">
      <dgm:prSet/>
      <dgm:spPr/>
      <dgm:t>
        <a:bodyPr/>
        <a:lstStyle/>
        <a:p>
          <a:endParaRPr kumimoji="1" lang="ja-JP" altLang="en-US"/>
        </a:p>
      </dgm:t>
    </dgm:pt>
    <dgm:pt modelId="{C5C49630-1B10-4B21-B55B-D78E6512DADC}" type="parTrans" cxnId="{0DD81D46-0668-45E6-B57D-38C95EBB17A4}">
      <dgm:prSet/>
      <dgm:spPr/>
      <dgm:t>
        <a:bodyPr/>
        <a:lstStyle/>
        <a:p>
          <a:endParaRPr kumimoji="1" lang="ja-JP" altLang="en-US"/>
        </a:p>
      </dgm:t>
    </dgm:pt>
    <dgm:pt modelId="{63560B99-BB76-46B2-BA51-56D375ECCCFF}">
      <dgm:prSet custT="1"/>
      <dgm:spPr/>
      <dgm:t>
        <a:bodyPr/>
        <a:lstStyle/>
        <a:p>
          <a:r>
            <a:rPr kumimoji="1" lang="ja-JP" altLang="ja-JP" sz="1700" b="0" i="0" u="none" strike="noStrike" dirty="0">
              <a:solidFill>
                <a:srgbClr val="595959"/>
              </a:solidFill>
              <a:effectLst/>
              <a:latin typeface="ＭＳ Ｐゴシック" panose="020B0600070205080204" pitchFamily="50" charset="-128"/>
              <a:ea typeface="ＭＳ Ｐゴシック" panose="020B0600070205080204" pitchFamily="50" charset="-128"/>
            </a:rPr>
            <a:t>ログイン失敗時は「戻るボタン」で再びログイン画面へ遷移します。</a:t>
          </a:r>
          <a:endParaRPr kumimoji="1" lang="en-US" altLang="ja-JP" sz="1700" b="0" i="0" u="none" strike="noStrike" dirty="0">
            <a:solidFill>
              <a:srgbClr val="595959"/>
            </a:solidFill>
            <a:effectLst/>
            <a:latin typeface="ＭＳ Ｐゴシック" panose="020B0600070205080204" pitchFamily="50" charset="-128"/>
            <a:ea typeface="ＭＳ Ｐゴシック" panose="020B0600070205080204" pitchFamily="50" charset="-128"/>
          </a:endParaRPr>
        </a:p>
      </dgm:t>
    </dgm:pt>
    <dgm:pt modelId="{36686634-8D5F-477C-9A97-05A49302677D}" type="parTrans" cxnId="{D77F99C6-A6AF-4C28-9DA0-EDD0426C70C0}">
      <dgm:prSet/>
      <dgm:spPr/>
      <dgm:t>
        <a:bodyPr/>
        <a:lstStyle/>
        <a:p>
          <a:endParaRPr kumimoji="1" lang="ja-JP" altLang="en-US"/>
        </a:p>
      </dgm:t>
    </dgm:pt>
    <dgm:pt modelId="{5399E51A-6B66-437A-8C02-77D7CEC55F72}" type="sibTrans" cxnId="{D77F99C6-A6AF-4C28-9DA0-EDD0426C70C0}">
      <dgm:prSet/>
      <dgm:spPr/>
      <dgm:t>
        <a:bodyPr/>
        <a:lstStyle/>
        <a:p>
          <a:endParaRPr kumimoji="1" lang="ja-JP" altLang="en-US"/>
        </a:p>
      </dgm:t>
    </dgm:pt>
    <dgm:pt modelId="{72848E2F-5BC4-4EDC-89D8-438653863555}" type="pres">
      <dgm:prSet presAssocID="{08CEA1B1-912D-4DE1-8813-7C354A3B98B0}" presName="Name0" presStyleCnt="0">
        <dgm:presLayoutVars>
          <dgm:dir/>
          <dgm:resizeHandles val="exact"/>
        </dgm:presLayoutVars>
      </dgm:prSet>
      <dgm:spPr/>
    </dgm:pt>
    <dgm:pt modelId="{C16E8DC8-574F-4327-A4FB-04C450BBCAD7}" type="pres">
      <dgm:prSet presAssocID="{354DCFF5-F4A3-4527-AF24-FDD975FDD749}" presName="composite" presStyleCnt="0"/>
      <dgm:spPr/>
    </dgm:pt>
    <dgm:pt modelId="{1BA73571-955E-4C66-B2D7-757B9FE378F6}" type="pres">
      <dgm:prSet presAssocID="{354DCFF5-F4A3-4527-AF24-FDD975FDD749}" presName="imagSh" presStyleLbl="bgImgPlace1" presStyleIdx="0" presStyleCnt="3" custScaleX="131824" custScaleY="99914" custLinFactNeighborX="16742" custLinFactNeighborY="24712"/>
      <dgm:spPr/>
    </dgm:pt>
    <dgm:pt modelId="{427E7C4D-EF3C-4399-9F25-BF7DA5E7EACC}" type="pres">
      <dgm:prSet presAssocID="{354DCFF5-F4A3-4527-AF24-FDD975FDD749}" presName="txNode" presStyleLbl="node1" presStyleIdx="0" presStyleCnt="3" custScaleX="111963" custScaleY="96589" custLinFactNeighborX="421" custLinFactNeighborY="21586">
        <dgm:presLayoutVars>
          <dgm:bulletEnabled val="1"/>
        </dgm:presLayoutVars>
      </dgm:prSet>
      <dgm:spPr/>
    </dgm:pt>
    <dgm:pt modelId="{4115E609-E407-4D8D-B2B0-399832FC0D68}" type="pres">
      <dgm:prSet presAssocID="{0E0CBD0E-CE8F-4AEB-9AB3-E0E0E19D1645}" presName="sibTrans" presStyleLbl="sibTrans2D1" presStyleIdx="0" presStyleCnt="2"/>
      <dgm:spPr/>
    </dgm:pt>
    <dgm:pt modelId="{03A84B3E-E18E-4E52-A430-3721A57CECBA}" type="pres">
      <dgm:prSet presAssocID="{0E0CBD0E-CE8F-4AEB-9AB3-E0E0E19D1645}" presName="connTx" presStyleLbl="sibTrans2D1" presStyleIdx="0" presStyleCnt="2"/>
      <dgm:spPr/>
    </dgm:pt>
    <dgm:pt modelId="{2C486AD9-277A-4771-8106-D3CA423EFA12}" type="pres">
      <dgm:prSet presAssocID="{F75D160C-D222-4F82-97A7-7EFEC4BD336A}" presName="composite" presStyleCnt="0"/>
      <dgm:spPr/>
    </dgm:pt>
    <dgm:pt modelId="{48032277-A117-4A02-99E4-C1CC8466A214}" type="pres">
      <dgm:prSet presAssocID="{F75D160C-D222-4F82-97A7-7EFEC4BD336A}" presName="imagSh" presStyleLbl="bgImgPlace1" presStyleIdx="1" presStyleCnt="3" custScaleX="135864" custScaleY="103325" custLinFactNeighborX="5946" custLinFactNeighborY="22024"/>
      <dgm:spPr/>
    </dgm:pt>
    <dgm:pt modelId="{DF2A5573-6872-49D6-8EED-BCA355FEB50C}" type="pres">
      <dgm:prSet presAssocID="{F75D160C-D222-4F82-97A7-7EFEC4BD336A}" presName="txNode" presStyleLbl="node1" presStyleIdx="1" presStyleCnt="3" custScaleX="116980" custScaleY="93094" custLinFactNeighborX="-7881" custLinFactNeighborY="14695">
        <dgm:presLayoutVars>
          <dgm:bulletEnabled val="1"/>
        </dgm:presLayoutVars>
      </dgm:prSet>
      <dgm:spPr/>
    </dgm:pt>
    <dgm:pt modelId="{19DAAF11-1B99-4332-ABDC-E92FD38E8CC2}" type="pres">
      <dgm:prSet presAssocID="{159A1F34-1F9A-42DF-BBB2-6EEDF9D62E82}" presName="sibTrans" presStyleLbl="sibTrans2D1" presStyleIdx="1" presStyleCnt="2"/>
      <dgm:spPr/>
    </dgm:pt>
    <dgm:pt modelId="{246DDD47-1F6F-4D98-9C67-10978A56817F}" type="pres">
      <dgm:prSet presAssocID="{159A1F34-1F9A-42DF-BBB2-6EEDF9D62E82}" presName="connTx" presStyleLbl="sibTrans2D1" presStyleIdx="1" presStyleCnt="2"/>
      <dgm:spPr/>
    </dgm:pt>
    <dgm:pt modelId="{9732E389-995D-4224-B2B0-BFDC4CC92FCF}" type="pres">
      <dgm:prSet presAssocID="{3C56DDCC-4524-480A-A009-63D487648806}" presName="composite" presStyleCnt="0"/>
      <dgm:spPr/>
    </dgm:pt>
    <dgm:pt modelId="{D6A3F434-4B30-4F77-93C3-51F1DAFBB319}" type="pres">
      <dgm:prSet presAssocID="{3C56DDCC-4524-480A-A009-63D487648806}" presName="imagSh" presStyleLbl="bgImgPlace1" presStyleIdx="2" presStyleCnt="3" custScaleX="135586" custScaleY="104056" custLinFactNeighborX="-6522" custLinFactNeighborY="20063"/>
      <dgm:spPr/>
    </dgm:pt>
    <dgm:pt modelId="{93A9DD20-BC20-4C7B-B6EE-E69A585721EC}" type="pres">
      <dgm:prSet presAssocID="{3C56DDCC-4524-480A-A009-63D487648806}" presName="txNode" presStyleLbl="node1" presStyleIdx="2" presStyleCnt="3" custScaleX="115962" custScaleY="99779" custLinFactNeighborX="-22492" custLinFactNeighborY="18272">
        <dgm:presLayoutVars>
          <dgm:bulletEnabled val="1"/>
        </dgm:presLayoutVars>
      </dgm:prSet>
      <dgm:spPr/>
    </dgm:pt>
  </dgm:ptLst>
  <dgm:cxnLst>
    <dgm:cxn modelId="{A4956815-0AD4-45BB-B2EA-2FF9AA377AC9}" srcId="{3C56DDCC-4524-480A-A009-63D487648806}" destId="{864E05AA-AEA7-43E0-8C3B-6D0925FE3C2F}" srcOrd="0" destOrd="0" parTransId="{F7FD444E-F68A-40A5-9671-6E9F0FE0F851}" sibTransId="{7A268923-CBF8-4D04-BD77-5126FC7402F8}"/>
    <dgm:cxn modelId="{9985651A-D98A-41D8-BA4E-4B49809E3A3C}" type="presOf" srcId="{0E0CBD0E-CE8F-4AEB-9AB3-E0E0E19D1645}" destId="{03A84B3E-E18E-4E52-A430-3721A57CECBA}" srcOrd="1" destOrd="0" presId="urn:microsoft.com/office/officeart/2005/8/layout/hProcess10"/>
    <dgm:cxn modelId="{248EB937-9072-45FE-A794-EC8273A5520F}" type="presOf" srcId="{864E05AA-AEA7-43E0-8C3B-6D0925FE3C2F}" destId="{93A9DD20-BC20-4C7B-B6EE-E69A585721EC}" srcOrd="0" destOrd="1" presId="urn:microsoft.com/office/officeart/2005/8/layout/hProcess10"/>
    <dgm:cxn modelId="{8C8C553C-1F91-4E3E-9D1A-002D2CF6323A}" type="presOf" srcId="{159A1F34-1F9A-42DF-BBB2-6EEDF9D62E82}" destId="{246DDD47-1F6F-4D98-9C67-10978A56817F}" srcOrd="1" destOrd="0" presId="urn:microsoft.com/office/officeart/2005/8/layout/hProcess10"/>
    <dgm:cxn modelId="{9719BC3E-0613-46F7-9989-4872326F1065}" type="presOf" srcId="{63560B99-BB76-46B2-BA51-56D375ECCCFF}" destId="{427E7C4D-EF3C-4399-9F25-BF7DA5E7EACC}" srcOrd="0" destOrd="2" presId="urn:microsoft.com/office/officeart/2005/8/layout/hProcess10"/>
    <dgm:cxn modelId="{4BDF1341-C0AB-482C-A0DE-205BCD5446EA}" srcId="{08CEA1B1-912D-4DE1-8813-7C354A3B98B0}" destId="{3C56DDCC-4524-480A-A009-63D487648806}" srcOrd="2" destOrd="0" parTransId="{1C8183CA-2B75-43CB-AD4F-1AE58F00A3FD}" sibTransId="{70A4BFE1-A63A-46AB-8FD3-2EA259E89C61}"/>
    <dgm:cxn modelId="{0DD81D46-0668-45E6-B57D-38C95EBB17A4}" srcId="{354DCFF5-F4A3-4527-AF24-FDD975FDD749}" destId="{5609427B-BD50-4E20-B06E-AD09FB59DB4C}" srcOrd="0" destOrd="0" parTransId="{C5C49630-1B10-4B21-B55B-D78E6512DADC}" sibTransId="{E32CA0D4-C790-4F3E-8880-322479833C4E}"/>
    <dgm:cxn modelId="{776F8D50-A8EB-4C3B-8649-F4AAAF813001}" srcId="{08CEA1B1-912D-4DE1-8813-7C354A3B98B0}" destId="{F75D160C-D222-4F82-97A7-7EFEC4BD336A}" srcOrd="1" destOrd="0" parTransId="{DB7D2A4A-0B7E-42EA-AA2C-09C6DC4F3C00}" sibTransId="{159A1F34-1F9A-42DF-BBB2-6EEDF9D62E82}"/>
    <dgm:cxn modelId="{93186C53-52FC-4C8A-BDE8-ECFA0040AE2B}" type="presOf" srcId="{3C56DDCC-4524-480A-A009-63D487648806}" destId="{93A9DD20-BC20-4C7B-B6EE-E69A585721EC}" srcOrd="0" destOrd="0" presId="urn:microsoft.com/office/officeart/2005/8/layout/hProcess10"/>
    <dgm:cxn modelId="{C590F553-9381-4A67-B3CA-A32685D95697}" type="presOf" srcId="{354DCFF5-F4A3-4527-AF24-FDD975FDD749}" destId="{427E7C4D-EF3C-4399-9F25-BF7DA5E7EACC}" srcOrd="0" destOrd="0" presId="urn:microsoft.com/office/officeart/2005/8/layout/hProcess10"/>
    <dgm:cxn modelId="{BE86B976-90B9-4610-8900-255A96C728A0}" type="presOf" srcId="{0E0CBD0E-CE8F-4AEB-9AB3-E0E0E19D1645}" destId="{4115E609-E407-4D8D-B2B0-399832FC0D68}" srcOrd="0" destOrd="0" presId="urn:microsoft.com/office/officeart/2005/8/layout/hProcess10"/>
    <dgm:cxn modelId="{39885A58-72EF-4FE0-9276-5F502AAEAA97}" srcId="{08CEA1B1-912D-4DE1-8813-7C354A3B98B0}" destId="{354DCFF5-F4A3-4527-AF24-FDD975FDD749}" srcOrd="0" destOrd="0" parTransId="{3A4E15E8-285F-4560-A0E0-14BF734E0EB4}" sibTransId="{0E0CBD0E-CE8F-4AEB-9AB3-E0E0E19D1645}"/>
    <dgm:cxn modelId="{D0A4B986-AF27-4969-9C71-939862F69F67}" type="presOf" srcId="{1BF75C19-E790-41F5-B754-27CACEF5834D}" destId="{DF2A5573-6872-49D6-8EED-BCA355FEB50C}" srcOrd="0" destOrd="1" presId="urn:microsoft.com/office/officeart/2005/8/layout/hProcess10"/>
    <dgm:cxn modelId="{11366C94-D960-496D-8AF9-9E87A1635082}" type="presOf" srcId="{159A1F34-1F9A-42DF-BBB2-6EEDF9D62E82}" destId="{19DAAF11-1B99-4332-ABDC-E92FD38E8CC2}" srcOrd="0" destOrd="0" presId="urn:microsoft.com/office/officeart/2005/8/layout/hProcess10"/>
    <dgm:cxn modelId="{C22AC497-BE59-4E66-9426-869C6C3720EB}" srcId="{F75D160C-D222-4F82-97A7-7EFEC4BD336A}" destId="{1BF75C19-E790-41F5-B754-27CACEF5834D}" srcOrd="0" destOrd="0" parTransId="{270AACD3-7C4C-446B-A17F-6E55C104E029}" sibTransId="{00DE83B9-9A80-432A-8B76-8D38F51BC954}"/>
    <dgm:cxn modelId="{E47E6EA6-44C0-46EA-B7D8-70A084BB3449}" type="presOf" srcId="{5609427B-BD50-4E20-B06E-AD09FB59DB4C}" destId="{427E7C4D-EF3C-4399-9F25-BF7DA5E7EACC}" srcOrd="0" destOrd="1" presId="urn:microsoft.com/office/officeart/2005/8/layout/hProcess10"/>
    <dgm:cxn modelId="{D77F99C6-A6AF-4C28-9DA0-EDD0426C70C0}" srcId="{354DCFF5-F4A3-4527-AF24-FDD975FDD749}" destId="{63560B99-BB76-46B2-BA51-56D375ECCCFF}" srcOrd="1" destOrd="0" parTransId="{36686634-8D5F-477C-9A97-05A49302677D}" sibTransId="{5399E51A-6B66-437A-8C02-77D7CEC55F72}"/>
    <dgm:cxn modelId="{0780CDDD-DBA0-40AA-97E7-AEE51B236EF6}" type="presOf" srcId="{F75D160C-D222-4F82-97A7-7EFEC4BD336A}" destId="{DF2A5573-6872-49D6-8EED-BCA355FEB50C}" srcOrd="0" destOrd="0" presId="urn:microsoft.com/office/officeart/2005/8/layout/hProcess10"/>
    <dgm:cxn modelId="{44A126F0-43E7-41FE-8768-93203008BCF2}" type="presOf" srcId="{08CEA1B1-912D-4DE1-8813-7C354A3B98B0}" destId="{72848E2F-5BC4-4EDC-89D8-438653863555}" srcOrd="0" destOrd="0" presId="urn:microsoft.com/office/officeart/2005/8/layout/hProcess10"/>
    <dgm:cxn modelId="{A6187F73-D994-4218-ADE2-56936FB5DC09}" type="presParOf" srcId="{72848E2F-5BC4-4EDC-89D8-438653863555}" destId="{C16E8DC8-574F-4327-A4FB-04C450BBCAD7}" srcOrd="0" destOrd="0" presId="urn:microsoft.com/office/officeart/2005/8/layout/hProcess10"/>
    <dgm:cxn modelId="{9BD829B0-9988-4A36-871C-9FDD883BE17D}" type="presParOf" srcId="{C16E8DC8-574F-4327-A4FB-04C450BBCAD7}" destId="{1BA73571-955E-4C66-B2D7-757B9FE378F6}" srcOrd="0" destOrd="0" presId="urn:microsoft.com/office/officeart/2005/8/layout/hProcess10"/>
    <dgm:cxn modelId="{268CBBB0-351D-45D2-AE6B-3A2C674AA5B2}" type="presParOf" srcId="{C16E8DC8-574F-4327-A4FB-04C450BBCAD7}" destId="{427E7C4D-EF3C-4399-9F25-BF7DA5E7EACC}" srcOrd="1" destOrd="0" presId="urn:microsoft.com/office/officeart/2005/8/layout/hProcess10"/>
    <dgm:cxn modelId="{0A427EF3-2739-4C8B-BB94-77A06971E2E9}" type="presParOf" srcId="{72848E2F-5BC4-4EDC-89D8-438653863555}" destId="{4115E609-E407-4D8D-B2B0-399832FC0D68}" srcOrd="1" destOrd="0" presId="urn:microsoft.com/office/officeart/2005/8/layout/hProcess10"/>
    <dgm:cxn modelId="{36D08BEF-03D9-42D9-BD0E-9C8EAF883941}" type="presParOf" srcId="{4115E609-E407-4D8D-B2B0-399832FC0D68}" destId="{03A84B3E-E18E-4E52-A430-3721A57CECBA}" srcOrd="0" destOrd="0" presId="urn:microsoft.com/office/officeart/2005/8/layout/hProcess10"/>
    <dgm:cxn modelId="{1A429F97-CAA8-4468-A4EF-AB4477827910}" type="presParOf" srcId="{72848E2F-5BC4-4EDC-89D8-438653863555}" destId="{2C486AD9-277A-4771-8106-D3CA423EFA12}" srcOrd="2" destOrd="0" presId="urn:microsoft.com/office/officeart/2005/8/layout/hProcess10"/>
    <dgm:cxn modelId="{FCC3309F-D34F-4F0F-836A-4CC8FE0D6086}" type="presParOf" srcId="{2C486AD9-277A-4771-8106-D3CA423EFA12}" destId="{48032277-A117-4A02-99E4-C1CC8466A214}" srcOrd="0" destOrd="0" presId="urn:microsoft.com/office/officeart/2005/8/layout/hProcess10"/>
    <dgm:cxn modelId="{ED51D759-A850-401A-A834-A49664D76D07}" type="presParOf" srcId="{2C486AD9-277A-4771-8106-D3CA423EFA12}" destId="{DF2A5573-6872-49D6-8EED-BCA355FEB50C}" srcOrd="1" destOrd="0" presId="urn:microsoft.com/office/officeart/2005/8/layout/hProcess10"/>
    <dgm:cxn modelId="{BCBC51A0-2051-43CE-901A-9B373E327162}" type="presParOf" srcId="{72848E2F-5BC4-4EDC-89D8-438653863555}" destId="{19DAAF11-1B99-4332-ABDC-E92FD38E8CC2}" srcOrd="3" destOrd="0" presId="urn:microsoft.com/office/officeart/2005/8/layout/hProcess10"/>
    <dgm:cxn modelId="{582C3032-6E65-4CB5-88C6-A3EC06AE0947}" type="presParOf" srcId="{19DAAF11-1B99-4332-ABDC-E92FD38E8CC2}" destId="{246DDD47-1F6F-4D98-9C67-10978A56817F}" srcOrd="0" destOrd="0" presId="urn:microsoft.com/office/officeart/2005/8/layout/hProcess10"/>
    <dgm:cxn modelId="{A2A67874-8FE4-4F3F-956B-69257104E99D}" type="presParOf" srcId="{72848E2F-5BC4-4EDC-89D8-438653863555}" destId="{9732E389-995D-4224-B2B0-BFDC4CC92FCF}" srcOrd="4" destOrd="0" presId="urn:microsoft.com/office/officeart/2005/8/layout/hProcess10"/>
    <dgm:cxn modelId="{870F2674-A87B-4C46-99A0-FF34306CB847}" type="presParOf" srcId="{9732E389-995D-4224-B2B0-BFDC4CC92FCF}" destId="{D6A3F434-4B30-4F77-93C3-51F1DAFBB319}" srcOrd="0" destOrd="0" presId="urn:microsoft.com/office/officeart/2005/8/layout/hProcess10"/>
    <dgm:cxn modelId="{B8A95BD1-8015-4D65-BCC0-761390DC91AA}" type="presParOf" srcId="{9732E389-995D-4224-B2B0-BFDC4CC92FCF}" destId="{93A9DD20-BC20-4C7B-B6EE-E69A585721EC}" srcOrd="1" destOrd="0" presId="urn:microsoft.com/office/officeart/2005/8/layout/hProcess10"/>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1F518-1190-4883-914B-1FB66E6D3A63}">
      <dsp:nvSpPr>
        <dsp:cNvPr id="0" name=""/>
        <dsp:cNvSpPr/>
      </dsp:nvSpPr>
      <dsp:spPr>
        <a:xfrm rot="5400000">
          <a:off x="372359" y="2036854"/>
          <a:ext cx="947274" cy="1576243"/>
        </a:xfrm>
        <a:prstGeom prst="corner">
          <a:avLst>
            <a:gd name="adj1" fmla="val 16120"/>
            <a:gd name="adj2" fmla="val 161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B372F1-8EF3-4532-ACC6-E65E1D63ACA2}">
      <dsp:nvSpPr>
        <dsp:cNvPr id="0" name=""/>
        <dsp:cNvSpPr/>
      </dsp:nvSpPr>
      <dsp:spPr>
        <a:xfrm>
          <a:off x="303934" y="2658045"/>
          <a:ext cx="1423041" cy="1247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rtlCol="0" anchor="t" anchorCtr="0">
          <a:noAutofit/>
        </a:bodyPr>
        <a:lstStyle/>
        <a:p>
          <a:pPr marL="0" lvl="0" indent="0" algn="l" defTabSz="889000" rtl="0">
            <a:lnSpc>
              <a:spcPct val="90000"/>
            </a:lnSpc>
            <a:spcBef>
              <a:spcPct val="0"/>
            </a:spcBef>
            <a:spcAft>
              <a:spcPct val="35000"/>
            </a:spcAft>
            <a:buNone/>
          </a:pPr>
          <a:r>
            <a:rPr lang="ja-JP" altLang="en-US" sz="2000" b="1" kern="1200" noProof="0" dirty="0">
              <a:solidFill>
                <a:srgbClr val="595959">
                  <a:hueOff val="0"/>
                  <a:satOff val="0"/>
                  <a:lumOff val="0"/>
                  <a:alphaOff val="0"/>
                </a:srgbClr>
              </a:solidFill>
              <a:latin typeface="ＭＳ Ｐゴシック" panose="020B0600070205080204" pitchFamily="50" charset="-128"/>
              <a:ea typeface="ＭＳ Ｐゴシック" panose="020B0600070205080204" pitchFamily="50" charset="-128"/>
              <a:cs typeface="+mn-cs"/>
            </a:rPr>
            <a:t>トップ画面</a:t>
          </a:r>
          <a:r>
            <a:rPr lang="ja-JP" altLang="en-US" sz="2400" kern="1200" noProof="0" dirty="0">
              <a:latin typeface="ＭＳ Ｐゴシック" panose="020B0600070205080204" pitchFamily="50" charset="-128"/>
              <a:ea typeface="ＭＳ Ｐゴシック" panose="020B0600070205080204" pitchFamily="50" charset="-128"/>
            </a:rPr>
            <a:t>​​</a:t>
          </a:r>
        </a:p>
      </dsp:txBody>
      <dsp:txXfrm>
        <a:off x="303934" y="2658045"/>
        <a:ext cx="1423041" cy="1247379"/>
      </dsp:txXfrm>
    </dsp:sp>
    <dsp:sp modelId="{B746139E-4627-4CCC-9299-5653D77ED24D}">
      <dsp:nvSpPr>
        <dsp:cNvPr id="0" name=""/>
        <dsp:cNvSpPr/>
      </dsp:nvSpPr>
      <dsp:spPr>
        <a:xfrm>
          <a:off x="1312601" y="2022433"/>
          <a:ext cx="268498" cy="268498"/>
        </a:xfrm>
        <a:prstGeom prst="triangle">
          <a:avLst>
            <a:gd name="adj" fmla="val 100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769F8C-5820-4CB5-B01D-69A648973D8F}">
      <dsp:nvSpPr>
        <dsp:cNvPr id="0" name=""/>
        <dsp:cNvSpPr/>
      </dsp:nvSpPr>
      <dsp:spPr>
        <a:xfrm rot="5400000">
          <a:off x="2058262" y="1707398"/>
          <a:ext cx="947274" cy="1576243"/>
        </a:xfrm>
        <a:prstGeom prst="corner">
          <a:avLst>
            <a:gd name="adj1" fmla="val 16120"/>
            <a:gd name="adj2" fmla="val 1611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F7A15A-3ED1-4A32-B700-36B8D6BBE441}">
      <dsp:nvSpPr>
        <dsp:cNvPr id="0" name=""/>
        <dsp:cNvSpPr/>
      </dsp:nvSpPr>
      <dsp:spPr>
        <a:xfrm>
          <a:off x="1900139" y="2391769"/>
          <a:ext cx="1423041" cy="1247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rtlCol="0" anchor="t" anchorCtr="0">
          <a:noAutofit/>
        </a:bodyPr>
        <a:lstStyle/>
        <a:p>
          <a:pPr marL="0" lvl="0" indent="0" algn="l" defTabSz="889000" rtl="0">
            <a:lnSpc>
              <a:spcPct val="90000"/>
            </a:lnSpc>
            <a:spcBef>
              <a:spcPct val="0"/>
            </a:spcBef>
            <a:spcAft>
              <a:spcPct val="35000"/>
            </a:spcAft>
            <a:buNone/>
          </a:pPr>
          <a:r>
            <a:rPr lang="ja-JP" altLang="en-US" sz="2000" b="1" kern="1200" noProof="0" dirty="0">
              <a:latin typeface="ＭＳ Ｐゴシック" panose="020B0600070205080204" pitchFamily="50" charset="-128"/>
              <a:ea typeface="ＭＳ Ｐゴシック" panose="020B0600070205080204" pitchFamily="50" charset="-128"/>
            </a:rPr>
            <a:t>メイン画面</a:t>
          </a:r>
        </a:p>
      </dsp:txBody>
      <dsp:txXfrm>
        <a:off x="1900139" y="2391769"/>
        <a:ext cx="1423041" cy="1247379"/>
      </dsp:txXfrm>
    </dsp:sp>
    <dsp:sp modelId="{F6F2BEFC-1674-4E8D-98FF-DE4432BB887C}">
      <dsp:nvSpPr>
        <dsp:cNvPr id="0" name=""/>
        <dsp:cNvSpPr/>
      </dsp:nvSpPr>
      <dsp:spPr>
        <a:xfrm>
          <a:off x="3054682" y="1591353"/>
          <a:ext cx="268498" cy="268498"/>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E67CF4-39ED-4CC8-A27F-E45EA5D3AC44}">
      <dsp:nvSpPr>
        <dsp:cNvPr id="0" name=""/>
        <dsp:cNvSpPr/>
      </dsp:nvSpPr>
      <dsp:spPr>
        <a:xfrm rot="5400000">
          <a:off x="3800343" y="1276319"/>
          <a:ext cx="947274" cy="1576243"/>
        </a:xfrm>
        <a:prstGeom prst="corner">
          <a:avLst>
            <a:gd name="adj1" fmla="val 16120"/>
            <a:gd name="adj2" fmla="val 1611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124EB5-2136-46F3-B2F4-41A5196C24A0}">
      <dsp:nvSpPr>
        <dsp:cNvPr id="0" name=""/>
        <dsp:cNvSpPr/>
      </dsp:nvSpPr>
      <dsp:spPr>
        <a:xfrm>
          <a:off x="3696067" y="1934994"/>
          <a:ext cx="1423041" cy="1247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rtlCol="0" anchor="t" anchorCtr="0">
          <a:noAutofit/>
        </a:bodyPr>
        <a:lstStyle/>
        <a:p>
          <a:pPr marL="0" lvl="0" indent="0" algn="l" defTabSz="889000" rtl="0">
            <a:lnSpc>
              <a:spcPct val="90000"/>
            </a:lnSpc>
            <a:spcBef>
              <a:spcPct val="0"/>
            </a:spcBef>
            <a:spcAft>
              <a:spcPct val="35000"/>
            </a:spcAft>
            <a:buNone/>
          </a:pPr>
          <a:r>
            <a:rPr lang="ja-JP" altLang="en-US" sz="2000" b="1" kern="1200" noProof="0" dirty="0">
              <a:latin typeface="ＭＳ Ｐゴシック" panose="020B0600070205080204" pitchFamily="50" charset="-128"/>
              <a:ea typeface="ＭＳ Ｐゴシック" panose="020B0600070205080204" pitchFamily="50" charset="-128"/>
            </a:rPr>
            <a:t>検索画面</a:t>
          </a:r>
          <a:r>
            <a:rPr lang="ja-JP" altLang="en-US" sz="2400" kern="1200" noProof="0" dirty="0">
              <a:latin typeface="ＭＳ Ｐゴシック" panose="020B0600070205080204" pitchFamily="50" charset="-128"/>
              <a:ea typeface="ＭＳ Ｐゴシック" panose="020B0600070205080204" pitchFamily="50" charset="-128"/>
            </a:rPr>
            <a:t>​​</a:t>
          </a:r>
        </a:p>
      </dsp:txBody>
      <dsp:txXfrm>
        <a:off x="3696067" y="1934994"/>
        <a:ext cx="1423041" cy="1247379"/>
      </dsp:txXfrm>
    </dsp:sp>
    <dsp:sp modelId="{D5E82CFA-3F05-41CB-A66C-3A904CCE06CE}">
      <dsp:nvSpPr>
        <dsp:cNvPr id="0" name=""/>
        <dsp:cNvSpPr/>
      </dsp:nvSpPr>
      <dsp:spPr>
        <a:xfrm>
          <a:off x="4796762" y="1160274"/>
          <a:ext cx="268498" cy="268498"/>
        </a:xfrm>
        <a:prstGeom prst="triangle">
          <a:avLst>
            <a:gd name="adj" fmla="val 10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EAFCDC-2041-4C37-BE64-7627BAA16382}">
      <dsp:nvSpPr>
        <dsp:cNvPr id="0" name=""/>
        <dsp:cNvSpPr/>
      </dsp:nvSpPr>
      <dsp:spPr>
        <a:xfrm rot="5400000">
          <a:off x="5542423" y="845239"/>
          <a:ext cx="947274" cy="1576243"/>
        </a:xfrm>
        <a:prstGeom prst="corner">
          <a:avLst>
            <a:gd name="adj1" fmla="val 16120"/>
            <a:gd name="adj2" fmla="val 1611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C6068B-131B-444D-AF53-A5A2A6DC9AE7}">
      <dsp:nvSpPr>
        <dsp:cNvPr id="0" name=""/>
        <dsp:cNvSpPr/>
      </dsp:nvSpPr>
      <dsp:spPr>
        <a:xfrm>
          <a:off x="5425440" y="1449840"/>
          <a:ext cx="1437897" cy="1247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rtlCol="0" anchor="t" anchorCtr="0">
          <a:noAutofit/>
        </a:bodyPr>
        <a:lstStyle/>
        <a:p>
          <a:pPr marL="0" lvl="0" indent="0" algn="l" defTabSz="800100" rtl="0">
            <a:lnSpc>
              <a:spcPct val="90000"/>
            </a:lnSpc>
            <a:spcBef>
              <a:spcPct val="0"/>
            </a:spcBef>
            <a:spcAft>
              <a:spcPct val="35000"/>
            </a:spcAft>
            <a:buNone/>
          </a:pPr>
          <a:r>
            <a:rPr lang="ja-JP" altLang="en-US" sz="1800" b="1" kern="1200" noProof="0" dirty="0">
              <a:latin typeface="ＭＳ Ｐゴシック" panose="020B0600070205080204" pitchFamily="50" charset="-128"/>
              <a:ea typeface="ＭＳ Ｐゴシック" panose="020B0600070205080204" pitchFamily="50" charset="-128"/>
            </a:rPr>
            <a:t>ユーザ登録・ログイン</a:t>
          </a:r>
        </a:p>
      </dsp:txBody>
      <dsp:txXfrm>
        <a:off x="5425440" y="1449840"/>
        <a:ext cx="1437897" cy="1247379"/>
      </dsp:txXfrm>
    </dsp:sp>
    <dsp:sp modelId="{F62C0D9F-BF11-4D63-A28B-80FA21343A28}">
      <dsp:nvSpPr>
        <dsp:cNvPr id="0" name=""/>
        <dsp:cNvSpPr/>
      </dsp:nvSpPr>
      <dsp:spPr>
        <a:xfrm>
          <a:off x="6538843" y="729194"/>
          <a:ext cx="268498" cy="268498"/>
        </a:xfrm>
        <a:prstGeom prst="triangle">
          <a:avLst>
            <a:gd name="adj" fmla="val 100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06DEFD-3E20-41CA-8CC7-585BE7A02A00}">
      <dsp:nvSpPr>
        <dsp:cNvPr id="0" name=""/>
        <dsp:cNvSpPr/>
      </dsp:nvSpPr>
      <dsp:spPr>
        <a:xfrm rot="5400000">
          <a:off x="7285695" y="414159"/>
          <a:ext cx="947274" cy="1576243"/>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1336A4-814F-45EF-B582-2466B0D2E2A7}">
      <dsp:nvSpPr>
        <dsp:cNvPr id="0" name=""/>
        <dsp:cNvSpPr/>
      </dsp:nvSpPr>
      <dsp:spPr>
        <a:xfrm>
          <a:off x="7116209" y="939365"/>
          <a:ext cx="1738145" cy="1247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rtlCol="0" anchor="t" anchorCtr="0">
          <a:noAutofit/>
        </a:bodyPr>
        <a:lstStyle/>
        <a:p>
          <a:pPr marL="0" lvl="0" indent="0" algn="l" defTabSz="889000" rtl="0">
            <a:lnSpc>
              <a:spcPct val="90000"/>
            </a:lnSpc>
            <a:spcBef>
              <a:spcPct val="0"/>
            </a:spcBef>
            <a:spcAft>
              <a:spcPct val="35000"/>
            </a:spcAft>
            <a:buNone/>
          </a:pPr>
          <a:r>
            <a:rPr lang="ja-JP" altLang="en-US" sz="2000" b="1" kern="1200" noProof="0" dirty="0">
              <a:latin typeface="ＭＳ Ｐゴシック" panose="020B0600070205080204" pitchFamily="50" charset="-128"/>
              <a:ea typeface="ＭＳ Ｐゴシック" panose="020B0600070205080204" pitchFamily="50" charset="-128"/>
            </a:rPr>
            <a:t>コメント機能​​</a:t>
          </a:r>
        </a:p>
      </dsp:txBody>
      <dsp:txXfrm>
        <a:off x="7116209" y="939365"/>
        <a:ext cx="1738145" cy="1247379"/>
      </dsp:txXfrm>
    </dsp:sp>
    <dsp:sp modelId="{2D774AC5-BF76-4D01-A534-833FBF238E55}">
      <dsp:nvSpPr>
        <dsp:cNvPr id="0" name=""/>
        <dsp:cNvSpPr/>
      </dsp:nvSpPr>
      <dsp:spPr>
        <a:xfrm>
          <a:off x="8282114" y="298115"/>
          <a:ext cx="268498" cy="268498"/>
        </a:xfrm>
        <a:prstGeom prst="triangle">
          <a:avLst>
            <a:gd name="adj" fmla="val 100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3E9289-C881-474B-B7BE-E235E324396B}">
      <dsp:nvSpPr>
        <dsp:cNvPr id="0" name=""/>
        <dsp:cNvSpPr/>
      </dsp:nvSpPr>
      <dsp:spPr>
        <a:xfrm rot="5400000">
          <a:off x="9026584" y="-56498"/>
          <a:ext cx="947274" cy="1576243"/>
        </a:xfrm>
        <a:prstGeom prst="corner">
          <a:avLst>
            <a:gd name="adj1" fmla="val 16120"/>
            <a:gd name="adj2" fmla="val 161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26B39C-9C3C-4FFF-A2C5-38A17812AB83}">
      <dsp:nvSpPr>
        <dsp:cNvPr id="0" name=""/>
        <dsp:cNvSpPr/>
      </dsp:nvSpPr>
      <dsp:spPr>
        <a:xfrm>
          <a:off x="8863157" y="426894"/>
          <a:ext cx="1437044" cy="1326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b="1" kern="1200" dirty="0"/>
            <a:t>ログアウト機能</a:t>
          </a:r>
        </a:p>
      </dsp:txBody>
      <dsp:txXfrm>
        <a:off x="8863157" y="426894"/>
        <a:ext cx="1437044" cy="13265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A73571-955E-4C66-B2D7-757B9FE378F6}">
      <dsp:nvSpPr>
        <dsp:cNvPr id="0" name=""/>
        <dsp:cNvSpPr/>
      </dsp:nvSpPr>
      <dsp:spPr>
        <a:xfrm>
          <a:off x="663" y="1405226"/>
          <a:ext cx="2501930" cy="1890531"/>
        </a:xfrm>
        <a:prstGeom prst="roundRect">
          <a:avLst>
            <a:gd name="adj" fmla="val 1000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7E7C4D-EF3C-4399-9F25-BF7DA5E7EACC}">
      <dsp:nvSpPr>
        <dsp:cNvPr id="0" name=""/>
        <dsp:cNvSpPr/>
      </dsp:nvSpPr>
      <dsp:spPr>
        <a:xfrm>
          <a:off x="242190" y="2530078"/>
          <a:ext cx="2042632" cy="1973443"/>
        </a:xfrm>
        <a:prstGeom prst="roundRect">
          <a:avLst>
            <a:gd name="adj" fmla="val 10000"/>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kumimoji="1" lang="ja-JP" altLang="en-US" sz="2200" b="1" u="sng" kern="1200" dirty="0">
              <a:solidFill>
                <a:schemeClr val="tx1"/>
              </a:solidFill>
            </a:rPr>
            <a:t>トップ画面</a:t>
          </a:r>
        </a:p>
        <a:p>
          <a:pPr marL="171450" lvl="1" indent="-171450" algn="l" defTabSz="844550">
            <a:lnSpc>
              <a:spcPct val="90000"/>
            </a:lnSpc>
            <a:spcBef>
              <a:spcPct val="0"/>
            </a:spcBef>
            <a:spcAft>
              <a:spcPct val="15000"/>
            </a:spcAft>
            <a:buChar char="•"/>
          </a:pPr>
          <a:r>
            <a:rPr lang="ja-JP" altLang="en-US" sz="1900" kern="1200" dirty="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肉球マーク画像アイコンのをクリックしてください。</a:t>
          </a:r>
          <a:endParaRPr kumimoji="1" lang="ja-JP" altLang="en-US" sz="1900" kern="1200" dirty="0"/>
        </a:p>
      </dsp:txBody>
      <dsp:txXfrm>
        <a:off x="299990" y="2587878"/>
        <a:ext cx="1927032" cy="1857843"/>
      </dsp:txXfrm>
    </dsp:sp>
    <dsp:sp modelId="{4115E609-E407-4D8D-B2B0-399832FC0D68}">
      <dsp:nvSpPr>
        <dsp:cNvPr id="0" name=""/>
        <dsp:cNvSpPr/>
      </dsp:nvSpPr>
      <dsp:spPr>
        <a:xfrm rot="37511">
          <a:off x="2725514" y="2181493"/>
          <a:ext cx="222940" cy="3725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a:off x="2725516" y="2255647"/>
        <a:ext cx="156058" cy="223557"/>
      </dsp:txXfrm>
    </dsp:sp>
    <dsp:sp modelId="{48032277-A117-4A02-99E4-C1CC8466A214}">
      <dsp:nvSpPr>
        <dsp:cNvPr id="0" name=""/>
        <dsp:cNvSpPr/>
      </dsp:nvSpPr>
      <dsp:spPr>
        <a:xfrm>
          <a:off x="3139529" y="1402668"/>
          <a:ext cx="2343191" cy="1962418"/>
        </a:xfrm>
        <a:prstGeom prst="roundRect">
          <a:avLst>
            <a:gd name="adj" fmla="val 1000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2A5573-6872-49D6-8EED-BCA355FEB50C}">
      <dsp:nvSpPr>
        <dsp:cNvPr id="0" name=""/>
        <dsp:cNvSpPr/>
      </dsp:nvSpPr>
      <dsp:spPr>
        <a:xfrm>
          <a:off x="3330521" y="2521705"/>
          <a:ext cx="2006766" cy="2070140"/>
        </a:xfrm>
        <a:prstGeom prst="roundRect">
          <a:avLst>
            <a:gd name="adj" fmla="val 10000"/>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1066800">
            <a:lnSpc>
              <a:spcPct val="90000"/>
            </a:lnSpc>
            <a:spcBef>
              <a:spcPct val="0"/>
            </a:spcBef>
            <a:spcAft>
              <a:spcPct val="35000"/>
            </a:spcAft>
            <a:buNone/>
          </a:pPr>
          <a:r>
            <a:rPr kumimoji="1" lang="ja-JP" altLang="en-US" sz="2200" b="1" u="sng" kern="1200" dirty="0">
              <a:solidFill>
                <a:srgbClr val="595959"/>
              </a:solidFill>
              <a:latin typeface="Euphemia"/>
              <a:ea typeface="+mn-ea"/>
              <a:cs typeface="+mn-cs"/>
            </a:rPr>
            <a:t>メイン画面</a:t>
          </a:r>
        </a:p>
        <a:p>
          <a:pPr marL="171450" lvl="1" indent="0" algn="l" defTabSz="844550">
            <a:lnSpc>
              <a:spcPct val="90000"/>
            </a:lnSpc>
            <a:spcBef>
              <a:spcPct val="0"/>
            </a:spcBef>
            <a:spcAft>
              <a:spcPct val="15000"/>
            </a:spcAft>
            <a:buClrTx/>
            <a:buSzTx/>
            <a:buFontTx/>
            <a:buNone/>
          </a:pPr>
          <a:r>
            <a:rPr lang="ja-JP" altLang="en-US" sz="1900" b="0" kern="1200" dirty="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・登録されている動物の画像や文字が表示されます。</a:t>
          </a:r>
          <a:endParaRPr kumimoji="1" lang="ja-JP" altLang="en-US" sz="1900" kern="1200" dirty="0"/>
        </a:p>
      </dsp:txBody>
      <dsp:txXfrm>
        <a:off x="3389297" y="2580481"/>
        <a:ext cx="1889214" cy="1952588"/>
      </dsp:txXfrm>
    </dsp:sp>
    <dsp:sp modelId="{19DAAF11-1B99-4332-ABDC-E92FD38E8CC2}">
      <dsp:nvSpPr>
        <dsp:cNvPr id="0" name=""/>
        <dsp:cNvSpPr/>
      </dsp:nvSpPr>
      <dsp:spPr>
        <a:xfrm rot="21566113">
          <a:off x="5717908" y="2182552"/>
          <a:ext cx="235204" cy="3725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a:off x="5717910" y="2257419"/>
        <a:ext cx="164643" cy="223557"/>
      </dsp:txXfrm>
    </dsp:sp>
    <dsp:sp modelId="{D6A3F434-4B30-4F77-93C3-51F1DAFBB319}">
      <dsp:nvSpPr>
        <dsp:cNvPr id="0" name=""/>
        <dsp:cNvSpPr/>
      </dsp:nvSpPr>
      <dsp:spPr>
        <a:xfrm>
          <a:off x="6154701" y="1397705"/>
          <a:ext cx="2464901" cy="1911697"/>
        </a:xfrm>
        <a:prstGeom prst="roundRect">
          <a:avLst>
            <a:gd name="adj" fmla="val 1000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A9DD20-BC20-4C7B-B6EE-E69A585721EC}">
      <dsp:nvSpPr>
        <dsp:cNvPr id="0" name=""/>
        <dsp:cNvSpPr/>
      </dsp:nvSpPr>
      <dsp:spPr>
        <a:xfrm>
          <a:off x="6385769" y="2528466"/>
          <a:ext cx="2066931" cy="1982359"/>
        </a:xfrm>
        <a:prstGeom prst="roundRect">
          <a:avLst>
            <a:gd name="adj" fmla="val 10000"/>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1066800">
            <a:lnSpc>
              <a:spcPct val="90000"/>
            </a:lnSpc>
            <a:spcBef>
              <a:spcPct val="0"/>
            </a:spcBef>
            <a:spcAft>
              <a:spcPct val="35000"/>
            </a:spcAft>
            <a:buNone/>
          </a:pPr>
          <a:r>
            <a:rPr kumimoji="1" lang="ja-JP" altLang="en-US" sz="2200" b="1" u="sng" kern="1200" dirty="0">
              <a:solidFill>
                <a:srgbClr val="595959"/>
              </a:solidFill>
              <a:latin typeface="Euphemia"/>
              <a:ea typeface="+mn-ea"/>
              <a:cs typeface="+mn-cs"/>
            </a:rPr>
            <a:t>検索画面</a:t>
          </a:r>
        </a:p>
        <a:p>
          <a:pPr marL="171450" lvl="1" indent="0" algn="l" defTabSz="800100">
            <a:lnSpc>
              <a:spcPct val="90000"/>
            </a:lnSpc>
            <a:spcBef>
              <a:spcPct val="0"/>
            </a:spcBef>
            <a:spcAft>
              <a:spcPct val="15000"/>
            </a:spcAft>
            <a:buClrTx/>
            <a:buSzTx/>
            <a:buFontTx/>
            <a:buNone/>
          </a:pPr>
          <a:r>
            <a:rPr kumimoji="1" lang="ja-JP" altLang="en-US" sz="1800" b="0" kern="1200" dirty="0">
              <a:solidFill>
                <a:schemeClr val="tx1"/>
              </a:solidFill>
              <a:latin typeface="ＭＳ Ｐゴシック" panose="020B0600070205080204" pitchFamily="50" charset="-128"/>
              <a:ea typeface="ＭＳ Ｐゴシック" panose="020B0600070205080204" pitchFamily="50" charset="-128"/>
              <a:cs typeface="+mn-cs"/>
              <a:sym typeface="ＭＳ Ｐゴシック" panose="020B0600070205080204" pitchFamily="50" charset="-128"/>
            </a:rPr>
            <a:t>・「検索」ボタンで性別・年齢・エリアごとに絞り込むことができます。</a:t>
          </a:r>
          <a:endParaRPr kumimoji="1" lang="ja-JP" altLang="en-US" sz="1800" kern="1200" dirty="0"/>
        </a:p>
      </dsp:txBody>
      <dsp:txXfrm>
        <a:off x="6443830" y="2586527"/>
        <a:ext cx="1950809" cy="1866237"/>
      </dsp:txXfrm>
    </dsp:sp>
    <dsp:sp modelId="{B92DBC3D-A9CE-427B-9E6B-93C8B077A87F}">
      <dsp:nvSpPr>
        <dsp:cNvPr id="0" name=""/>
        <dsp:cNvSpPr/>
      </dsp:nvSpPr>
      <dsp:spPr>
        <a:xfrm rot="51564">
          <a:off x="8785152" y="2189469"/>
          <a:ext cx="165577" cy="3725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a:off x="8785155" y="2263615"/>
        <a:ext cx="115904" cy="223557"/>
      </dsp:txXfrm>
    </dsp:sp>
    <dsp:sp modelId="{AA4814CD-3447-4C5F-9DEB-0F10A7002BB0}">
      <dsp:nvSpPr>
        <dsp:cNvPr id="0" name=""/>
        <dsp:cNvSpPr/>
      </dsp:nvSpPr>
      <dsp:spPr>
        <a:xfrm>
          <a:off x="9092628" y="1416061"/>
          <a:ext cx="2432151" cy="1962635"/>
        </a:xfrm>
        <a:prstGeom prst="roundRect">
          <a:avLst>
            <a:gd name="adj" fmla="val 1000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BFDBF0-326E-4E21-937D-362CCFCA8BFA}">
      <dsp:nvSpPr>
        <dsp:cNvPr id="0" name=""/>
        <dsp:cNvSpPr/>
      </dsp:nvSpPr>
      <dsp:spPr>
        <a:xfrm>
          <a:off x="9308462" y="2511738"/>
          <a:ext cx="2071350" cy="1978886"/>
        </a:xfrm>
        <a:prstGeom prst="roundRect">
          <a:avLst>
            <a:gd name="adj" fmla="val 10000"/>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kumimoji="1" lang="ja-JP" altLang="en-US" sz="1600" b="1" u="sng" kern="1200" dirty="0">
              <a:solidFill>
                <a:srgbClr val="595959"/>
              </a:solidFill>
              <a:latin typeface="Euphemia"/>
              <a:ea typeface="+mn-ea"/>
              <a:cs typeface="+mn-cs"/>
            </a:rPr>
            <a:t>新規登録画面</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b="0" i="0" u="none" strike="noStrike" kern="1200" dirty="0">
              <a:solidFill>
                <a:srgbClr val="595959"/>
              </a:solidFill>
              <a:effectLst/>
              <a:latin typeface="ＭＳ Ｐゴシック" panose="020B0600070205080204" pitchFamily="50" charset="-128"/>
              <a:ea typeface="ＭＳ Ｐゴシック" panose="020B0600070205080204" pitchFamily="50" charset="-128"/>
            </a:rPr>
            <a:t>譲渡契約書に同意し、新規ユーザ登録することができます。</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b="0" i="0" u="none" strike="noStrike" kern="1200" dirty="0">
              <a:solidFill>
                <a:srgbClr val="595959"/>
              </a:solidFill>
              <a:effectLst/>
              <a:latin typeface="ＭＳ Ｐゴシック" panose="020B0600070205080204" pitchFamily="50" charset="-128"/>
              <a:ea typeface="ＭＳ Ｐゴシック" panose="020B0600070205080204" pitchFamily="50" charset="-128"/>
            </a:rPr>
            <a:t>登録確認</a:t>
          </a:r>
          <a:r>
            <a:rPr kumimoji="1" lang="ja-JP" altLang="ja-JP" sz="1600" b="0" i="0" u="none" strike="noStrike" kern="1200" dirty="0">
              <a:solidFill>
                <a:srgbClr val="595959"/>
              </a:solidFill>
              <a:effectLst/>
              <a:latin typeface="ＭＳ Ｐゴシック" panose="020B0600070205080204" pitchFamily="50" charset="-128"/>
              <a:ea typeface="ＭＳ Ｐゴシック" panose="020B0600070205080204" pitchFamily="50" charset="-128"/>
            </a:rPr>
            <a:t>機能も備わっています。</a:t>
          </a:r>
          <a:endParaRPr kumimoji="1" lang="en-US" altLang="ja-JP" sz="1600" b="0" i="0" u="none" strike="noStrike" kern="1200" dirty="0">
            <a:solidFill>
              <a:srgbClr val="595959"/>
            </a:solidFill>
            <a:effectLst/>
            <a:latin typeface="ＭＳ Ｐゴシック" panose="020B0600070205080204" pitchFamily="50" charset="-128"/>
            <a:ea typeface="ＭＳ Ｐゴシック" panose="020B0600070205080204" pitchFamily="50" charset="-128"/>
          </a:endParaRPr>
        </a:p>
        <a:p>
          <a:pPr marL="114300" lvl="1" indent="-114300" algn="l" defTabSz="533400">
            <a:lnSpc>
              <a:spcPct val="90000"/>
            </a:lnSpc>
            <a:spcBef>
              <a:spcPct val="0"/>
            </a:spcBef>
            <a:spcAft>
              <a:spcPct val="15000"/>
            </a:spcAft>
            <a:buChar char="•"/>
          </a:pPr>
          <a:endParaRPr lang="ja-JP" altLang="ja-JP" sz="1200" b="0" i="0" u="none" strike="noStrike" kern="1200" dirty="0">
            <a:effectLst/>
            <a:latin typeface="Arial" panose="020B0604020202020204" pitchFamily="34" charset="0"/>
          </a:endParaRPr>
        </a:p>
      </dsp:txBody>
      <dsp:txXfrm>
        <a:off x="9366422" y="2569698"/>
        <a:ext cx="1955430" cy="18629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A73571-955E-4C66-B2D7-757B9FE378F6}">
      <dsp:nvSpPr>
        <dsp:cNvPr id="0" name=""/>
        <dsp:cNvSpPr/>
      </dsp:nvSpPr>
      <dsp:spPr>
        <a:xfrm>
          <a:off x="398236" y="1556644"/>
          <a:ext cx="3100390" cy="2349893"/>
        </a:xfrm>
        <a:prstGeom prst="roundRect">
          <a:avLst>
            <a:gd name="adj" fmla="val 1000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7E7C4D-EF3C-4399-9F25-BF7DA5E7EACC}">
      <dsp:nvSpPr>
        <dsp:cNvPr id="0" name=""/>
        <dsp:cNvSpPr/>
      </dsp:nvSpPr>
      <dsp:spPr>
        <a:xfrm>
          <a:off x="630807" y="2933373"/>
          <a:ext cx="2633276" cy="2271692"/>
        </a:xfrm>
        <a:prstGeom prst="roundRect">
          <a:avLst>
            <a:gd name="adj" fmla="val 10000"/>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kumimoji="1" lang="ja-JP" altLang="en-US" sz="2200" b="1" u="sng" kern="1200" dirty="0">
              <a:solidFill>
                <a:schemeClr val="tx1"/>
              </a:solidFill>
            </a:rPr>
            <a:t>ログイン画面</a:t>
          </a:r>
        </a:p>
        <a:p>
          <a:pPr marL="171450" lvl="1" indent="-171450" algn="l" defTabSz="755650">
            <a:lnSpc>
              <a:spcPct val="90000"/>
            </a:lnSpc>
            <a:spcBef>
              <a:spcPct val="0"/>
            </a:spcBef>
            <a:spcAft>
              <a:spcPct val="15000"/>
            </a:spcAft>
            <a:buChar char="•"/>
          </a:pPr>
          <a:r>
            <a:rPr kumimoji="1" lang="ja-JP" altLang="en-US" sz="1700" b="0" i="0" u="none" strike="noStrike" kern="1200" dirty="0">
              <a:solidFill>
                <a:srgbClr val="595959"/>
              </a:solidFill>
              <a:effectLst/>
              <a:latin typeface="ＭＳ Ｐゴシック" panose="020B0600070205080204" pitchFamily="50" charset="-128"/>
              <a:ea typeface="ＭＳ Ｐゴシック" panose="020B0600070205080204" pitchFamily="50" charset="-128"/>
            </a:rPr>
            <a:t>ユーザ情報で保持した情報を元にログインすることができます。</a:t>
          </a:r>
          <a:endParaRPr kumimoji="1" lang="ja-JP" altLang="en-US" sz="1700" kern="1200" dirty="0"/>
        </a:p>
        <a:p>
          <a:pPr marL="171450" lvl="1" indent="-171450" algn="l" defTabSz="755650">
            <a:lnSpc>
              <a:spcPct val="90000"/>
            </a:lnSpc>
            <a:spcBef>
              <a:spcPct val="0"/>
            </a:spcBef>
            <a:spcAft>
              <a:spcPct val="15000"/>
            </a:spcAft>
            <a:buChar char="•"/>
          </a:pPr>
          <a:r>
            <a:rPr kumimoji="1" lang="ja-JP" altLang="ja-JP" sz="1700" b="0" i="0" u="none" strike="noStrike" kern="1200" dirty="0">
              <a:solidFill>
                <a:srgbClr val="595959"/>
              </a:solidFill>
              <a:effectLst/>
              <a:latin typeface="ＭＳ Ｐゴシック" panose="020B0600070205080204" pitchFamily="50" charset="-128"/>
              <a:ea typeface="ＭＳ Ｐゴシック" panose="020B0600070205080204" pitchFamily="50" charset="-128"/>
            </a:rPr>
            <a:t>ログイン失敗時は「戻るボタン」で再びログイン画面へ遷移します。</a:t>
          </a:r>
          <a:endParaRPr kumimoji="1" lang="en-US" altLang="ja-JP" sz="1700" b="0" i="0" u="none" strike="noStrike" kern="1200" dirty="0">
            <a:solidFill>
              <a:srgbClr val="595959"/>
            </a:solidFill>
            <a:effectLst/>
            <a:latin typeface="ＭＳ Ｐゴシック" panose="020B0600070205080204" pitchFamily="50" charset="-128"/>
            <a:ea typeface="ＭＳ Ｐゴシック" panose="020B0600070205080204" pitchFamily="50" charset="-128"/>
          </a:endParaRPr>
        </a:p>
      </dsp:txBody>
      <dsp:txXfrm>
        <a:off x="697343" y="2999909"/>
        <a:ext cx="2500204" cy="2138620"/>
      </dsp:txXfrm>
    </dsp:sp>
    <dsp:sp modelId="{4115E609-E407-4D8D-B2B0-399832FC0D68}">
      <dsp:nvSpPr>
        <dsp:cNvPr id="0" name=""/>
        <dsp:cNvSpPr/>
      </dsp:nvSpPr>
      <dsp:spPr>
        <a:xfrm rot="21580343">
          <a:off x="3781041" y="2437738"/>
          <a:ext cx="282421" cy="5651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kumimoji="1" lang="ja-JP" altLang="en-US" sz="2200" kern="1200"/>
        </a:p>
      </dsp:txBody>
      <dsp:txXfrm>
        <a:off x="3781042" y="2551006"/>
        <a:ext cx="197695" cy="339080"/>
      </dsp:txXfrm>
    </dsp:sp>
    <dsp:sp modelId="{48032277-A117-4A02-99E4-C1CC8466A214}">
      <dsp:nvSpPr>
        <dsp:cNvPr id="0" name=""/>
        <dsp:cNvSpPr/>
      </dsp:nvSpPr>
      <dsp:spPr>
        <a:xfrm>
          <a:off x="4305531" y="1493918"/>
          <a:ext cx="3195407" cy="2430117"/>
        </a:xfrm>
        <a:prstGeom prst="roundRect">
          <a:avLst>
            <a:gd name="adj" fmla="val 1000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2A5573-6872-49D6-8EED-BCA355FEB50C}">
      <dsp:nvSpPr>
        <dsp:cNvPr id="0" name=""/>
        <dsp:cNvSpPr/>
      </dsp:nvSpPr>
      <dsp:spPr>
        <a:xfrm>
          <a:off x="4585270" y="2853008"/>
          <a:ext cx="2751271" cy="2189493"/>
        </a:xfrm>
        <a:prstGeom prst="roundRect">
          <a:avLst>
            <a:gd name="adj" fmla="val 10000"/>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1066800">
            <a:lnSpc>
              <a:spcPct val="90000"/>
            </a:lnSpc>
            <a:spcBef>
              <a:spcPct val="0"/>
            </a:spcBef>
            <a:spcAft>
              <a:spcPct val="35000"/>
            </a:spcAft>
            <a:buNone/>
          </a:pPr>
          <a:r>
            <a:rPr kumimoji="1" lang="ja-JP" altLang="en-US" sz="2100" b="1" u="sng" kern="1200" dirty="0">
              <a:solidFill>
                <a:srgbClr val="595959"/>
              </a:solidFill>
              <a:latin typeface="Euphemia"/>
              <a:ea typeface="+mn-ea"/>
              <a:cs typeface="+mn-cs"/>
            </a:rPr>
            <a:t>メッセージ入力画面</a:t>
          </a:r>
        </a:p>
        <a:p>
          <a:pPr marL="171450" lvl="1" indent="0" algn="l" defTabSz="844550">
            <a:lnSpc>
              <a:spcPct val="90000"/>
            </a:lnSpc>
            <a:spcBef>
              <a:spcPct val="0"/>
            </a:spcBef>
            <a:spcAft>
              <a:spcPct val="15000"/>
            </a:spcAft>
            <a:buClrTx/>
            <a:buSzTx/>
            <a:buFontTx/>
            <a:buNone/>
          </a:pPr>
          <a:r>
            <a:rPr kumimoji="1" lang="ja-JP" altLang="en-US" sz="1900" b="0" i="0" u="none" strike="noStrike" kern="1200" dirty="0">
              <a:solidFill>
                <a:srgbClr val="595959"/>
              </a:solidFill>
              <a:effectLst/>
              <a:latin typeface="ＭＳ Ｐゴシック" panose="020B0600070205080204" pitchFamily="50" charset="-128"/>
              <a:ea typeface="ＭＳ Ｐゴシック" panose="020B0600070205080204" pitchFamily="50" charset="-128"/>
            </a:rPr>
            <a:t>・</a:t>
          </a:r>
          <a:r>
            <a:rPr kumimoji="1" lang="ja-JP" altLang="ja-JP" sz="1900" b="0" i="0" u="none" strike="noStrike" kern="1200" dirty="0">
              <a:solidFill>
                <a:srgbClr val="595959"/>
              </a:solidFill>
              <a:effectLst/>
              <a:latin typeface="ＭＳ Ｐゴシック" panose="020B0600070205080204" pitchFamily="50" charset="-128"/>
              <a:ea typeface="ＭＳ Ｐゴシック" panose="020B0600070205080204" pitchFamily="50" charset="-128"/>
            </a:rPr>
            <a:t>ユーザ情報で保持した情報と現在の時刻を保持した状態でメッセージを残すことができます。</a:t>
          </a:r>
          <a:endParaRPr kumimoji="1" lang="ja-JP" altLang="en-US" sz="1900" kern="1200" dirty="0"/>
        </a:p>
      </dsp:txBody>
      <dsp:txXfrm>
        <a:off x="4649398" y="2917136"/>
        <a:ext cx="2623015" cy="2061237"/>
      </dsp:txXfrm>
    </dsp:sp>
    <dsp:sp modelId="{19DAAF11-1B99-4332-ABDC-E92FD38E8CC2}">
      <dsp:nvSpPr>
        <dsp:cNvPr id="0" name=""/>
        <dsp:cNvSpPr/>
      </dsp:nvSpPr>
      <dsp:spPr>
        <a:xfrm rot="21529779">
          <a:off x="7773585" y="2385414"/>
          <a:ext cx="272731" cy="5651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kumimoji="1" lang="ja-JP" altLang="en-US" sz="2200" kern="1200"/>
        </a:p>
      </dsp:txBody>
      <dsp:txXfrm>
        <a:off x="7773594" y="2499276"/>
        <a:ext cx="190912" cy="339080"/>
      </dsp:txXfrm>
    </dsp:sp>
    <dsp:sp modelId="{D6A3F434-4B30-4F77-93C3-51F1DAFBB319}">
      <dsp:nvSpPr>
        <dsp:cNvPr id="0" name=""/>
        <dsp:cNvSpPr/>
      </dsp:nvSpPr>
      <dsp:spPr>
        <a:xfrm>
          <a:off x="8280008" y="1404192"/>
          <a:ext cx="3188869" cy="2447310"/>
        </a:xfrm>
        <a:prstGeom prst="roundRect">
          <a:avLst>
            <a:gd name="adj" fmla="val 1000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A9DD20-BC20-4C7B-B6EE-E69A585721EC}">
      <dsp:nvSpPr>
        <dsp:cNvPr id="0" name=""/>
        <dsp:cNvSpPr/>
      </dsp:nvSpPr>
      <dsp:spPr>
        <a:xfrm>
          <a:off x="8518047" y="2823515"/>
          <a:ext cx="2727329" cy="2346718"/>
        </a:xfrm>
        <a:prstGeom prst="roundRect">
          <a:avLst>
            <a:gd name="adj" fmla="val 10000"/>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1066800">
            <a:lnSpc>
              <a:spcPct val="90000"/>
            </a:lnSpc>
            <a:spcBef>
              <a:spcPct val="0"/>
            </a:spcBef>
            <a:spcAft>
              <a:spcPct val="35000"/>
            </a:spcAft>
            <a:buNone/>
          </a:pPr>
          <a:r>
            <a:rPr kumimoji="1" lang="ja-JP" altLang="en-US" sz="2200" b="1" u="sng" kern="1200" dirty="0">
              <a:solidFill>
                <a:srgbClr val="595959"/>
              </a:solidFill>
              <a:latin typeface="Euphemia"/>
              <a:ea typeface="+mn-ea"/>
              <a:cs typeface="+mn-cs"/>
            </a:rPr>
            <a:t>ログアウト画面</a:t>
          </a:r>
        </a:p>
        <a:p>
          <a:pPr marL="171450" lvl="1" indent="0" algn="l" defTabSz="800100">
            <a:lnSpc>
              <a:spcPct val="90000"/>
            </a:lnSpc>
            <a:spcBef>
              <a:spcPct val="0"/>
            </a:spcBef>
            <a:spcAft>
              <a:spcPct val="15000"/>
            </a:spcAft>
            <a:buClrTx/>
            <a:buSzTx/>
            <a:buFontTx/>
            <a:buNone/>
          </a:pPr>
          <a:r>
            <a:rPr kumimoji="1" lang="ja-JP" altLang="en-US" sz="1800" b="0" kern="1200" dirty="0">
              <a:solidFill>
                <a:schemeClr val="tx1"/>
              </a:solidFill>
              <a:latin typeface="ＭＳ Ｐゴシック" panose="020B0600070205080204" pitchFamily="50" charset="-128"/>
              <a:ea typeface="ＭＳ Ｐゴシック" panose="020B0600070205080204" pitchFamily="50" charset="-128"/>
              <a:cs typeface="+mn-cs"/>
              <a:sym typeface="ＭＳ Ｐゴシック" panose="020B0600070205080204" pitchFamily="50" charset="-128"/>
            </a:rPr>
            <a:t>・</a:t>
          </a:r>
          <a:r>
            <a:rPr kumimoji="1" lang="ja-JP" altLang="ja-JP" sz="1800" b="0" i="0" u="none" strike="noStrike" kern="1200" dirty="0">
              <a:solidFill>
                <a:srgbClr val="595959"/>
              </a:solidFill>
              <a:effectLst/>
              <a:latin typeface="ＭＳ Ｐゴシック" panose="020B0600070205080204" pitchFamily="50" charset="-128"/>
              <a:ea typeface="ＭＳ Ｐゴシック" panose="020B0600070205080204" pitchFamily="50" charset="-128"/>
            </a:rPr>
            <a:t>ログアウト確認画面で確認した後、ログアウトすることができます。</a:t>
          </a:r>
          <a:endParaRPr kumimoji="1" lang="ja-JP" altLang="en-US" sz="1800" kern="1200" dirty="0"/>
        </a:p>
      </dsp:txBody>
      <dsp:txXfrm>
        <a:off x="8586780" y="2892248"/>
        <a:ext cx="2589863" cy="2209252"/>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ja-JP" altLang="en-US" dirty="0">
              <a:latin typeface="ＭＳ Ｐゴシック" panose="020B0600070205080204" pitchFamily="50" charset="-128"/>
              <a:ea typeface="ＭＳ Ｐゴシック" panose="020B060007020508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2192B9EA-17F4-4E5D-8ACA-34D195225A39}" type="datetime1">
              <a:rPr lang="ja-JP" altLang="en-US" smtClean="0">
                <a:latin typeface="ＭＳ Ｐゴシック" panose="020B0600070205080204" pitchFamily="50" charset="-128"/>
                <a:ea typeface="ＭＳ Ｐゴシック" panose="020B0600070205080204" pitchFamily="50" charset="-128"/>
              </a:rPr>
              <a:t>2021/11/22</a:t>
            </a:fld>
            <a:endParaRPr lang="ja-JP" altLang="en-US" dirty="0">
              <a:latin typeface="ＭＳ Ｐゴシック" panose="020B0600070205080204" pitchFamily="50" charset="-128"/>
              <a:ea typeface="ＭＳ Ｐゴシック" panose="020B060007020508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ja-JP" altLang="en-US" dirty="0">
              <a:latin typeface="ＭＳ Ｐゴシック" panose="020B0600070205080204" pitchFamily="50" charset="-128"/>
              <a:ea typeface="ＭＳ Ｐゴシック" panose="020B060007020508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73F7AA83-DE31-4E93-AB07-EF7FB05F6670}" type="slidenum">
              <a:rPr lang="en-US" altLang="ja-JP">
                <a:latin typeface="ＭＳ Ｐゴシック" panose="020B0600070205080204" pitchFamily="50" charset="-128"/>
                <a:ea typeface="ＭＳ Ｐゴシック" panose="020B0600070205080204" pitchFamily="50" charset="-128"/>
              </a:rPr>
              <a:pPr algn="r" rtl="0"/>
              <a:t>‹#›</a:t>
            </a:fld>
            <a:endParaRPr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221290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ＭＳ Ｐゴシック" panose="020B0600070205080204" pitchFamily="50" charset="-128"/>
                <a:ea typeface="ＭＳ Ｐゴシック" panose="020B060007020508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ＭＳ Ｐゴシック" panose="020B0600070205080204" pitchFamily="50" charset="-128"/>
                <a:ea typeface="ＭＳ Ｐゴシック" panose="020B0600070205080204" pitchFamily="50" charset="-128"/>
              </a:defRPr>
            </a:lvl1pPr>
          </a:lstStyle>
          <a:p>
            <a:fld id="{FF0DA7B9-17D1-4910-A7A5-AEE119EA5B23}" type="datetime1">
              <a:rPr lang="ja-JP" altLang="en-US" smtClean="0"/>
              <a:pPr/>
              <a:t>2021/11/22</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dirty="0"/>
              <a:t>マスター テキストの書式設定</a:t>
            </a:r>
          </a:p>
          <a:p>
            <a:pPr lvl="1" rtl="0"/>
            <a:r>
              <a:rPr lang="ja-JP" altLang="en-US" dirty="0"/>
              <a:t>第 </a:t>
            </a:r>
            <a:r>
              <a:rPr lang="en-US" altLang="ja-JP" dirty="0"/>
              <a:t>2 </a:t>
            </a:r>
            <a:r>
              <a:rPr lang="ja-JP" altLang="en-US" dirty="0"/>
              <a:t>レベル</a:t>
            </a:r>
          </a:p>
          <a:p>
            <a:pPr lvl="2" rtl="0"/>
            <a:r>
              <a:rPr lang="ja-JP" altLang="en-US" dirty="0"/>
              <a:t>第 </a:t>
            </a:r>
            <a:r>
              <a:rPr lang="en-US" altLang="ja-JP" dirty="0"/>
              <a:t>3 </a:t>
            </a:r>
            <a:r>
              <a:rPr lang="ja-JP" altLang="en-US" dirty="0"/>
              <a:t>レベル</a:t>
            </a:r>
          </a:p>
          <a:p>
            <a:pPr lvl="3" rtl="0"/>
            <a:r>
              <a:rPr lang="ja-JP" altLang="en-US" dirty="0"/>
              <a:t>第 </a:t>
            </a:r>
            <a:r>
              <a:rPr lang="en-US" altLang="ja-JP" dirty="0"/>
              <a:t>4 </a:t>
            </a:r>
            <a:r>
              <a:rPr lang="ja-JP" altLang="en-US" dirty="0"/>
              <a:t>レベル</a:t>
            </a:r>
          </a:p>
          <a:p>
            <a:pPr lvl="4" rtl="0"/>
            <a:r>
              <a:rPr lang="ja-JP" altLang="en-US" dirty="0"/>
              <a:t>第 </a:t>
            </a:r>
            <a:r>
              <a:rPr lang="en-US" altLang="ja-JP" dirty="0"/>
              <a:t>5 </a:t>
            </a:r>
            <a:r>
              <a:rPr lang="ja-JP" altLang="en-US"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ＭＳ Ｐゴシック" panose="020B0600070205080204" pitchFamily="50" charset="-128"/>
                <a:ea typeface="ＭＳ Ｐゴシック" panose="020B060007020508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ＭＳ Ｐゴシック" panose="020B0600070205080204" pitchFamily="50" charset="-128"/>
                <a:ea typeface="ＭＳ Ｐゴシック" panose="020B0600070205080204" pitchFamily="50" charset="-128"/>
              </a:defRPr>
            </a:lvl1pPr>
          </a:lstStyle>
          <a:p>
            <a:fld id="{935E2820-AFE1-45FA-949E-17BDB534E1DC}" type="slidenum">
              <a:rPr lang="en-US" altLang="ja-JP" smtClean="0"/>
              <a:pPr/>
              <a:t>‹#›</a:t>
            </a:fld>
            <a:endParaRPr lang="en-US" altLang="ja-JP" dirty="0"/>
          </a:p>
        </p:txBody>
      </p:sp>
    </p:spTree>
    <p:extLst>
      <p:ext uri="{BB962C8B-B14F-4D97-AF65-F5344CB8AC3E}">
        <p14:creationId xmlns:p14="http://schemas.microsoft.com/office/powerpoint/2010/main" val="3157997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defTabSz="914400" rtl="0" eaLnBrk="1" latinLnBrk="0" hangingPunct="1">
      <a:defRPr sz="1200"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defTabSz="914400" rtl="0" eaLnBrk="1" latinLnBrk="0" hangingPunct="1">
      <a:defRPr sz="1200"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defTabSz="914400" rtl="0" eaLnBrk="1" latinLnBrk="0" hangingPunct="1">
      <a:defRPr sz="1200"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defTabSz="914400" rtl="0" eaLnBrk="1" latinLnBrk="0" hangingPunct="1">
      <a:defRPr sz="1200"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noProof="0" dirty="0"/>
          </a:p>
        </p:txBody>
      </p:sp>
      <p:sp>
        <p:nvSpPr>
          <p:cNvPr id="4" name="スライド番号プレースホルダー 3"/>
          <p:cNvSpPr>
            <a:spLocks noGrp="1"/>
          </p:cNvSpPr>
          <p:nvPr>
            <p:ph type="sldNum" sz="quarter" idx="10"/>
          </p:nvPr>
        </p:nvSpPr>
        <p:spPr/>
        <p:txBody>
          <a:bodyPr rtlCol="0"/>
          <a:lstStyle/>
          <a:p>
            <a:pPr algn="r" rtl="0"/>
            <a:fld id="{935E2820-AFE1-45FA-949E-17BDB534E1DC}" type="slidenum">
              <a:rPr lang="en-US" smtClean="0"/>
              <a:pPr algn="r" rtl="0"/>
              <a:t>2</a:t>
            </a:fld>
            <a:endParaRPr lang="en-US" dirty="0"/>
          </a:p>
        </p:txBody>
      </p:sp>
    </p:spTree>
    <p:extLst>
      <p:ext uri="{BB962C8B-B14F-4D97-AF65-F5344CB8AC3E}">
        <p14:creationId xmlns:p14="http://schemas.microsoft.com/office/powerpoint/2010/main" val="306991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p>
        </p:txBody>
      </p:sp>
      <p:sp>
        <p:nvSpPr>
          <p:cNvPr id="4" name="スライド番号プレースホルダー 3"/>
          <p:cNvSpPr>
            <a:spLocks noGrp="1"/>
          </p:cNvSpPr>
          <p:nvPr>
            <p:ph type="sldNum" sz="quarter" idx="10"/>
          </p:nvPr>
        </p:nvSpPr>
        <p:spPr/>
        <p:txBody>
          <a:bodyPr/>
          <a:lstStyle/>
          <a:p>
            <a:pPr algn="r" rtl="0"/>
            <a:fld id="{935E2820-AFE1-45FA-949E-17BDB534E1DC}" type="slidenum">
              <a:rPr lang="en-US" altLang="ja-JP" smtClean="0"/>
              <a:pPr algn="r" rtl="0"/>
              <a:t>3</a:t>
            </a:fld>
            <a:endParaRPr lang="en-US" altLang="ja-JP" dirty="0"/>
          </a:p>
        </p:txBody>
      </p:sp>
    </p:spTree>
    <p:extLst>
      <p:ext uri="{BB962C8B-B14F-4D97-AF65-F5344CB8AC3E}">
        <p14:creationId xmlns:p14="http://schemas.microsoft.com/office/powerpoint/2010/main" val="4186925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p>
        </p:txBody>
      </p:sp>
      <p:sp>
        <p:nvSpPr>
          <p:cNvPr id="4" name="スライド番号プレースホルダー 3"/>
          <p:cNvSpPr>
            <a:spLocks noGrp="1"/>
          </p:cNvSpPr>
          <p:nvPr>
            <p:ph type="sldNum" sz="quarter" idx="10"/>
          </p:nvPr>
        </p:nvSpPr>
        <p:spPr/>
        <p:txBody>
          <a:bodyPr/>
          <a:lstStyle/>
          <a:p>
            <a:pPr algn="r" rtl="0"/>
            <a:fld id="{935E2820-AFE1-45FA-949E-17BDB534E1DC}" type="slidenum">
              <a:rPr lang="en-US" altLang="ja-JP" smtClean="0"/>
              <a:pPr algn="r" rtl="0"/>
              <a:t>4</a:t>
            </a:fld>
            <a:endParaRPr lang="en-US" altLang="ja-JP" dirty="0"/>
          </a:p>
        </p:txBody>
      </p:sp>
    </p:spTree>
    <p:extLst>
      <p:ext uri="{BB962C8B-B14F-4D97-AF65-F5344CB8AC3E}">
        <p14:creationId xmlns:p14="http://schemas.microsoft.com/office/powerpoint/2010/main" val="1955560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p>
        </p:txBody>
      </p:sp>
      <p:sp>
        <p:nvSpPr>
          <p:cNvPr id="4" name="スライド番号プレースホルダー 3"/>
          <p:cNvSpPr>
            <a:spLocks noGrp="1"/>
          </p:cNvSpPr>
          <p:nvPr>
            <p:ph type="sldNum" sz="quarter" idx="10"/>
          </p:nvPr>
        </p:nvSpPr>
        <p:spPr/>
        <p:txBody>
          <a:bodyPr/>
          <a:lstStyle/>
          <a:p>
            <a:pPr algn="r" rtl="0"/>
            <a:fld id="{935E2820-AFE1-45FA-949E-17BDB534E1DC}" type="slidenum">
              <a:rPr lang="en-US" altLang="ja-JP" smtClean="0"/>
              <a:pPr algn="r" rtl="0"/>
              <a:t>7</a:t>
            </a:fld>
            <a:endParaRPr lang="en-US" altLang="ja-JP" dirty="0"/>
          </a:p>
        </p:txBody>
      </p:sp>
    </p:spTree>
    <p:extLst>
      <p:ext uri="{BB962C8B-B14F-4D97-AF65-F5344CB8AC3E}">
        <p14:creationId xmlns:p14="http://schemas.microsoft.com/office/powerpoint/2010/main" val="4272533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p>
        </p:txBody>
      </p:sp>
      <p:sp>
        <p:nvSpPr>
          <p:cNvPr id="4" name="スライド番号プレースホルダー 3"/>
          <p:cNvSpPr>
            <a:spLocks noGrp="1"/>
          </p:cNvSpPr>
          <p:nvPr>
            <p:ph type="sldNum" sz="quarter" idx="10"/>
          </p:nvPr>
        </p:nvSpPr>
        <p:spPr/>
        <p:txBody>
          <a:bodyPr/>
          <a:lstStyle/>
          <a:p>
            <a:pPr algn="r" rtl="0"/>
            <a:fld id="{935E2820-AFE1-45FA-949E-17BDB534E1DC}" type="slidenum">
              <a:rPr lang="en-US" altLang="ja-JP" smtClean="0"/>
              <a:pPr algn="r" rtl="0"/>
              <a:t>8</a:t>
            </a:fld>
            <a:endParaRPr lang="en-US" altLang="ja-JP" dirty="0"/>
          </a:p>
        </p:txBody>
      </p:sp>
    </p:spTree>
    <p:extLst>
      <p:ext uri="{BB962C8B-B14F-4D97-AF65-F5344CB8AC3E}">
        <p14:creationId xmlns:p14="http://schemas.microsoft.com/office/powerpoint/2010/main" val="21208921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65213" y="304800"/>
            <a:ext cx="7091361" cy="2793906"/>
          </a:xfrm>
        </p:spPr>
        <p:txBody>
          <a:bodyPr rtlCol="0" anchor="b">
            <a:normAutofit/>
          </a:bodyPr>
          <a:lstStyle>
            <a:lvl1pPr algn="l" rtl="0">
              <a:lnSpc>
                <a:spcPct val="80000"/>
              </a:lnSpc>
              <a:defRPr sz="6600"/>
            </a:lvl1pPr>
          </a:lstStyle>
          <a:p>
            <a:pPr rtl="0"/>
            <a:r>
              <a:rPr lang="ja-JP" altLang="en-US"/>
              <a:t>マスター タイトルの書式設定</a:t>
            </a:r>
            <a:endParaRPr lang="ja-JP" altLang="en-US" dirty="0"/>
          </a:p>
        </p:txBody>
      </p:sp>
      <p:sp>
        <p:nvSpPr>
          <p:cNvPr id="3" name="サブタイトル 2"/>
          <p:cNvSpPr>
            <a:spLocks noGrp="1"/>
          </p:cNvSpPr>
          <p:nvPr>
            <p:ph type="subTitle" idx="1"/>
          </p:nvPr>
        </p:nvSpPr>
        <p:spPr>
          <a:xfrm>
            <a:off x="1065213" y="3108804"/>
            <a:ext cx="7091361" cy="838200"/>
          </a:xfrm>
        </p:spPr>
        <p:txBody>
          <a:bodyPr rtlCol="0"/>
          <a:lstStyle>
            <a:lvl1pPr marL="0" indent="0" algn="l" rtl="0">
              <a:spcBef>
                <a:spcPts val="0"/>
              </a:spcBef>
              <a:buNone/>
              <a:defRPr sz="2400">
                <a:solidFill>
                  <a:schemeClr val="accent2"/>
                </a:solidFill>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ja-JP" altLang="en-US"/>
              <a:t>マスター サブタイトルの書式設定</a:t>
            </a:r>
            <a:endParaRPr lang="ja-JP" altLang="en-US" dirty="0"/>
          </a:p>
        </p:txBody>
      </p:sp>
      <p:sp>
        <p:nvSpPr>
          <p:cNvPr id="8" name="日付プレースホルダー 7"/>
          <p:cNvSpPr>
            <a:spLocks noGrp="1"/>
          </p:cNvSpPr>
          <p:nvPr>
            <p:ph type="dt" sz="half" idx="10"/>
          </p:nvPr>
        </p:nvSpPr>
        <p:spPr/>
        <p:txBody>
          <a:bodyPr rtlCol="0"/>
          <a:lstStyle>
            <a:lvl1pPr>
              <a:defRPr/>
            </a:lvl1pPr>
          </a:lstStyle>
          <a:p>
            <a:fld id="{708CA6E0-73DE-4ADD-A239-4936420711BF}" type="datetime1">
              <a:rPr lang="ja-JP" altLang="en-US" smtClean="0"/>
              <a:pPr/>
              <a:t>2021/11/22</a:t>
            </a:fld>
            <a:endParaRPr lang="ja-JP" altLang="en-US" dirty="0"/>
          </a:p>
        </p:txBody>
      </p:sp>
      <p:sp>
        <p:nvSpPr>
          <p:cNvPr id="9" name="フッター プレースホルダー 8"/>
          <p:cNvSpPr>
            <a:spLocks noGrp="1"/>
          </p:cNvSpPr>
          <p:nvPr>
            <p:ph type="ftr" sz="quarter" idx="11"/>
          </p:nvPr>
        </p:nvSpPr>
        <p:spPr/>
        <p:txBody>
          <a:bodyPr rtlCol="0"/>
          <a:lstStyle/>
          <a:p>
            <a:pPr rtl="0"/>
            <a:endParaRPr lang="ja-JP" altLang="en-US" dirty="0"/>
          </a:p>
        </p:txBody>
      </p:sp>
      <p:sp>
        <p:nvSpPr>
          <p:cNvPr id="10" name="スライド番号プレースホルダー 9"/>
          <p:cNvSpPr>
            <a:spLocks noGrp="1"/>
          </p:cNvSpPr>
          <p:nvPr>
            <p:ph type="sldNum" sz="quarter" idx="12"/>
          </p:nvPr>
        </p:nvSpPr>
        <p:spPr/>
        <p:txBody>
          <a:bodyPr rtlCol="0"/>
          <a:lstStyle/>
          <a:p>
            <a:pPr rtl="0"/>
            <a:fld id="{8FDBFFB2-86D9-4B8F-A59A-553A60B94BBE}" type="slidenum">
              <a:rPr lang="en-US" altLang="ja-JP" smtClean="0"/>
              <a:pPr/>
              <a:t>‹#›</a:t>
            </a:fld>
            <a:endParaRPr lang="en-US" altLang="ja-JP" dirty="0"/>
          </a:p>
        </p:txBody>
      </p:sp>
    </p:spTree>
    <p:extLst>
      <p:ext uri="{BB962C8B-B14F-4D97-AF65-F5344CB8AC3E}">
        <p14:creationId xmlns:p14="http://schemas.microsoft.com/office/powerpoint/2010/main" val="189054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ja-JP" altLang="en-US" dirty="0"/>
          </a:p>
        </p:txBody>
      </p:sp>
      <p:sp>
        <p:nvSpPr>
          <p:cNvPr id="3" name="縦書きテキスト プレースホルダー 2"/>
          <p:cNvSpPr>
            <a:spLocks noGrp="1"/>
          </p:cNvSpPr>
          <p:nvPr>
            <p:ph type="body" orient="vert" idx="1"/>
          </p:nvPr>
        </p:nvSpPr>
        <p:spPr/>
        <p:txBody>
          <a:bodyPr vert="eaVert"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4" name="日付プレースホルダー 3"/>
          <p:cNvSpPr>
            <a:spLocks noGrp="1"/>
          </p:cNvSpPr>
          <p:nvPr>
            <p:ph type="dt" sz="half" idx="10"/>
          </p:nvPr>
        </p:nvSpPr>
        <p:spPr/>
        <p:txBody>
          <a:bodyPr rtlCol="0"/>
          <a:lstStyle>
            <a:lvl1pPr>
              <a:defRPr/>
            </a:lvl1pPr>
          </a:lstStyle>
          <a:p>
            <a:fld id="{5DF09DDB-8891-4984-AB4A-0A10422BAB45}" type="datetime1">
              <a:rPr lang="ja-JP" altLang="en-US" smtClean="0"/>
              <a:pPr/>
              <a:t>2021/11/22</a:t>
            </a:fld>
            <a:endParaRPr lang="ja-JP" altLang="en-US" dirty="0"/>
          </a:p>
        </p:txBody>
      </p:sp>
      <p:sp>
        <p:nvSpPr>
          <p:cNvPr id="5" name="フッター プレースホルダー 4"/>
          <p:cNvSpPr>
            <a:spLocks noGrp="1"/>
          </p:cNvSpPr>
          <p:nvPr>
            <p:ph type="ftr" sz="quarter" idx="11"/>
          </p:nvPr>
        </p:nvSpPr>
        <p:spPr/>
        <p:txBody>
          <a:bodyPr rtlCol="0"/>
          <a:lstStyle/>
          <a:p>
            <a:pPr rtl="0"/>
            <a:endParaRPr lang="ja-JP" altLang="en-US" dirty="0"/>
          </a:p>
        </p:txBody>
      </p:sp>
      <p:sp>
        <p:nvSpPr>
          <p:cNvPr id="6" name="スライド番号プレースホルダー 5"/>
          <p:cNvSpPr>
            <a:spLocks noGrp="1"/>
          </p:cNvSpPr>
          <p:nvPr>
            <p:ph type="sldNum" sz="quarter" idx="12"/>
          </p:nvPr>
        </p:nvSpPr>
        <p:spPr/>
        <p:txBody>
          <a:bodyPr rtlCol="0"/>
          <a:lstStyle/>
          <a:p>
            <a:pPr rtl="0"/>
            <a:fld id="{8FDBFFB2-86D9-4B8F-A59A-553A60B94BBE}" type="slidenum">
              <a:rPr lang="en-US" altLang="ja-JP" smtClean="0"/>
              <a:t>‹#›</a:t>
            </a:fld>
            <a:endParaRPr lang="en-US" altLang="ja-JP" dirty="0"/>
          </a:p>
        </p:txBody>
      </p:sp>
    </p:spTree>
    <p:extLst>
      <p:ext uri="{BB962C8B-B14F-4D97-AF65-F5344CB8AC3E}">
        <p14:creationId xmlns:p14="http://schemas.microsoft.com/office/powerpoint/2010/main" val="4207666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65014" y="304801"/>
            <a:ext cx="1715800" cy="5410200"/>
          </a:xfrm>
        </p:spPr>
        <p:txBody>
          <a:bodyPr vert="eaVert" rtlCol="0"/>
          <a:lstStyle/>
          <a:p>
            <a:pPr rtl="0"/>
            <a:r>
              <a:rPr lang="ja-JP" altLang="en-US"/>
              <a:t>マスター タイトルの書式設定</a:t>
            </a:r>
            <a:endParaRPr lang="ja-JP" altLang="en-US" dirty="0"/>
          </a:p>
        </p:txBody>
      </p:sp>
      <p:sp>
        <p:nvSpPr>
          <p:cNvPr id="3" name="縦書きテキスト プレースホルダー 2"/>
          <p:cNvSpPr>
            <a:spLocks noGrp="1"/>
          </p:cNvSpPr>
          <p:nvPr>
            <p:ph type="body" orient="vert" idx="1"/>
          </p:nvPr>
        </p:nvSpPr>
        <p:spPr>
          <a:xfrm>
            <a:off x="2209800" y="304801"/>
            <a:ext cx="7502814" cy="5410200"/>
          </a:xfrm>
        </p:spPr>
        <p:txBody>
          <a:bodyPr vert="eaVert"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4" name="日付プレースホルダー 3"/>
          <p:cNvSpPr>
            <a:spLocks noGrp="1"/>
          </p:cNvSpPr>
          <p:nvPr>
            <p:ph type="dt" sz="half" idx="10"/>
          </p:nvPr>
        </p:nvSpPr>
        <p:spPr/>
        <p:txBody>
          <a:bodyPr rtlCol="0"/>
          <a:lstStyle>
            <a:lvl1pPr>
              <a:defRPr/>
            </a:lvl1pPr>
          </a:lstStyle>
          <a:p>
            <a:fld id="{B1D5778D-6338-4C50-BD3C-3E7FA353242B}" type="datetime1">
              <a:rPr lang="ja-JP" altLang="en-US" smtClean="0"/>
              <a:pPr/>
              <a:t>2021/11/22</a:t>
            </a:fld>
            <a:endParaRPr lang="ja-JP" altLang="en-US" dirty="0"/>
          </a:p>
        </p:txBody>
      </p:sp>
      <p:sp>
        <p:nvSpPr>
          <p:cNvPr id="5" name="フッター プレースホルダー 4"/>
          <p:cNvSpPr>
            <a:spLocks noGrp="1"/>
          </p:cNvSpPr>
          <p:nvPr>
            <p:ph type="ftr" sz="quarter" idx="11"/>
          </p:nvPr>
        </p:nvSpPr>
        <p:spPr/>
        <p:txBody>
          <a:bodyPr rtlCol="0"/>
          <a:lstStyle/>
          <a:p>
            <a:pPr rtl="0"/>
            <a:endParaRPr lang="ja-JP" altLang="en-US" dirty="0"/>
          </a:p>
        </p:txBody>
      </p:sp>
      <p:sp>
        <p:nvSpPr>
          <p:cNvPr id="6" name="スライド番号プレースホルダー 5"/>
          <p:cNvSpPr>
            <a:spLocks noGrp="1"/>
          </p:cNvSpPr>
          <p:nvPr>
            <p:ph type="sldNum" sz="quarter" idx="12"/>
          </p:nvPr>
        </p:nvSpPr>
        <p:spPr/>
        <p:txBody>
          <a:bodyPr rtlCol="0"/>
          <a:lstStyle/>
          <a:p>
            <a:pPr rtl="0"/>
            <a:fld id="{8FDBFFB2-86D9-4B8F-A59A-553A60B94BBE}" type="slidenum">
              <a:rPr lang="en-US" altLang="ja-JP" smtClean="0"/>
              <a:t>‹#›</a:t>
            </a:fld>
            <a:endParaRPr lang="en-US" altLang="ja-JP" dirty="0"/>
          </a:p>
        </p:txBody>
      </p:sp>
    </p:spTree>
    <p:extLst>
      <p:ext uri="{BB962C8B-B14F-4D97-AF65-F5344CB8AC3E}">
        <p14:creationId xmlns:p14="http://schemas.microsoft.com/office/powerpoint/2010/main" val="129949773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ja-JP" altLang="en-US" dirty="0"/>
          </a:p>
        </p:txBody>
      </p:sp>
      <p:sp>
        <p:nvSpPr>
          <p:cNvPr id="3" name="コンテンツ プレースホルダー 2"/>
          <p:cNvSpPr>
            <a:spLocks noGrp="1"/>
          </p:cNvSpPr>
          <p:nvPr>
            <p:ph idx="1"/>
          </p:nvPr>
        </p:nvSpPr>
        <p:spPr/>
        <p:txBody>
          <a:bodyPr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4" name="日付プレースホルダー 3"/>
          <p:cNvSpPr>
            <a:spLocks noGrp="1"/>
          </p:cNvSpPr>
          <p:nvPr>
            <p:ph type="dt" sz="half" idx="10"/>
          </p:nvPr>
        </p:nvSpPr>
        <p:spPr/>
        <p:txBody>
          <a:bodyPr rtlCol="0"/>
          <a:lstStyle>
            <a:lvl1pPr>
              <a:defRPr/>
            </a:lvl1pPr>
          </a:lstStyle>
          <a:p>
            <a:fld id="{B92F3B02-0D00-4E23-97DD-56CBC99F72F8}" type="datetime1">
              <a:rPr lang="ja-JP" altLang="en-US" smtClean="0"/>
              <a:pPr/>
              <a:t>2021/11/22</a:t>
            </a:fld>
            <a:endParaRPr lang="ja-JP" altLang="en-US" dirty="0"/>
          </a:p>
        </p:txBody>
      </p:sp>
      <p:sp>
        <p:nvSpPr>
          <p:cNvPr id="5" name="フッター プレースホルダー 4"/>
          <p:cNvSpPr>
            <a:spLocks noGrp="1"/>
          </p:cNvSpPr>
          <p:nvPr>
            <p:ph type="ftr" sz="quarter" idx="11"/>
          </p:nvPr>
        </p:nvSpPr>
        <p:spPr/>
        <p:txBody>
          <a:bodyPr rtlCol="0"/>
          <a:lstStyle/>
          <a:p>
            <a:pPr rtl="0"/>
            <a:endParaRPr lang="ja-JP" altLang="en-US" dirty="0"/>
          </a:p>
        </p:txBody>
      </p:sp>
      <p:sp>
        <p:nvSpPr>
          <p:cNvPr id="6" name="スライド番号プレースホルダー 5"/>
          <p:cNvSpPr>
            <a:spLocks noGrp="1"/>
          </p:cNvSpPr>
          <p:nvPr>
            <p:ph type="sldNum" sz="quarter" idx="12"/>
          </p:nvPr>
        </p:nvSpPr>
        <p:spPr/>
        <p:txBody>
          <a:bodyPr rtlCol="0"/>
          <a:lstStyle/>
          <a:p>
            <a:pPr rtl="0"/>
            <a:fld id="{8FDBFFB2-86D9-4B8F-A59A-553A60B94BBE}" type="slidenum">
              <a:rPr lang="en-US" altLang="ja-JP" smtClean="0"/>
              <a:t>‹#›</a:t>
            </a:fld>
            <a:endParaRPr lang="en-US" altLang="ja-JP" dirty="0"/>
          </a:p>
        </p:txBody>
      </p:sp>
    </p:spTree>
    <p:extLst>
      <p:ext uri="{BB962C8B-B14F-4D97-AF65-F5344CB8AC3E}">
        <p14:creationId xmlns:p14="http://schemas.microsoft.com/office/powerpoint/2010/main" val="258999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5180013" y="1600200"/>
            <a:ext cx="6400801" cy="2486025"/>
          </a:xfrm>
        </p:spPr>
        <p:txBody>
          <a:bodyPr rtlCol="0" anchor="b">
            <a:normAutofit/>
          </a:bodyPr>
          <a:lstStyle>
            <a:lvl1pPr algn="l" rtl="0">
              <a:defRPr sz="5200"/>
            </a:lvl1pPr>
          </a:lstStyle>
          <a:p>
            <a:pPr rtl="0"/>
            <a:r>
              <a:rPr lang="ja-JP" altLang="en-US"/>
              <a:t>マスター タイトルの書式設定</a:t>
            </a:r>
            <a:endParaRPr lang="ja-JP" altLang="en-US" dirty="0"/>
          </a:p>
        </p:txBody>
      </p:sp>
      <p:sp>
        <p:nvSpPr>
          <p:cNvPr id="3" name="テキスト プレースホルダー 2"/>
          <p:cNvSpPr>
            <a:spLocks noGrp="1"/>
          </p:cNvSpPr>
          <p:nvPr>
            <p:ph type="body" idx="1"/>
          </p:nvPr>
        </p:nvSpPr>
        <p:spPr>
          <a:xfrm>
            <a:off x="5180011" y="4105029"/>
            <a:ext cx="6400801" cy="914400"/>
          </a:xfrm>
        </p:spPr>
        <p:txBody>
          <a:bodyPr rtlCol="0">
            <a:normAutofit/>
          </a:bodyPr>
          <a:lstStyle>
            <a:lvl1pPr marL="0" indent="0" algn="l" rtl="0">
              <a:buNone/>
              <a:defRPr sz="2000">
                <a:solidFill>
                  <a:schemeClr val="accent2"/>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ja-JP" altLang="en-US"/>
              <a:t>マスター テキストの書式設定</a:t>
            </a:r>
          </a:p>
        </p:txBody>
      </p:sp>
      <p:sp>
        <p:nvSpPr>
          <p:cNvPr id="4" name="日付プレースホルダー 3"/>
          <p:cNvSpPr>
            <a:spLocks noGrp="1"/>
          </p:cNvSpPr>
          <p:nvPr>
            <p:ph type="dt" sz="half" idx="10"/>
          </p:nvPr>
        </p:nvSpPr>
        <p:spPr/>
        <p:txBody>
          <a:bodyPr rtlCol="0"/>
          <a:lstStyle>
            <a:lvl1pPr>
              <a:defRPr/>
            </a:lvl1pPr>
          </a:lstStyle>
          <a:p>
            <a:fld id="{A48DA301-82D4-4B4B-9123-1753266ADA46}" type="datetime1">
              <a:rPr lang="ja-JP" altLang="en-US" smtClean="0"/>
              <a:pPr/>
              <a:t>2021/11/22</a:t>
            </a:fld>
            <a:endParaRPr lang="ja-JP" altLang="en-US" dirty="0"/>
          </a:p>
        </p:txBody>
      </p:sp>
      <p:sp>
        <p:nvSpPr>
          <p:cNvPr id="5" name="フッター プレースホルダー 4"/>
          <p:cNvSpPr>
            <a:spLocks noGrp="1"/>
          </p:cNvSpPr>
          <p:nvPr>
            <p:ph type="ftr" sz="quarter" idx="11"/>
          </p:nvPr>
        </p:nvSpPr>
        <p:spPr/>
        <p:txBody>
          <a:bodyPr rtlCol="0"/>
          <a:lstStyle/>
          <a:p>
            <a:pPr rtl="0"/>
            <a:endParaRPr lang="ja-JP" altLang="en-US" dirty="0"/>
          </a:p>
        </p:txBody>
      </p:sp>
      <p:sp>
        <p:nvSpPr>
          <p:cNvPr id="6" name="スライド番号プレースホルダー 5"/>
          <p:cNvSpPr>
            <a:spLocks noGrp="1"/>
          </p:cNvSpPr>
          <p:nvPr>
            <p:ph type="sldNum" sz="quarter" idx="12"/>
          </p:nvPr>
        </p:nvSpPr>
        <p:spPr/>
        <p:txBody>
          <a:bodyPr rtlCol="0"/>
          <a:lstStyle/>
          <a:p>
            <a:pPr rtl="0"/>
            <a:fld id="{8FDBFFB2-86D9-4B8F-A59A-553A60B94BBE}" type="slidenum">
              <a:rPr lang="en-US" altLang="ja-JP" smtClean="0"/>
              <a:t>‹#›</a:t>
            </a:fld>
            <a:endParaRPr lang="en-US" altLang="ja-JP" dirty="0"/>
          </a:p>
        </p:txBody>
      </p:sp>
    </p:spTree>
    <p:extLst>
      <p:ext uri="{BB962C8B-B14F-4D97-AF65-F5344CB8AC3E}">
        <p14:creationId xmlns:p14="http://schemas.microsoft.com/office/powerpoint/2010/main" val="211791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ja-JP" altLang="en-US" dirty="0"/>
          </a:p>
        </p:txBody>
      </p:sp>
      <p:sp>
        <p:nvSpPr>
          <p:cNvPr id="3" name="コンテンツ プレースホルダー 2"/>
          <p:cNvSpPr>
            <a:spLocks noGrp="1"/>
          </p:cNvSpPr>
          <p:nvPr>
            <p:ph sz="half" idx="1"/>
          </p:nvPr>
        </p:nvSpPr>
        <p:spPr>
          <a:xfrm>
            <a:off x="2208213" y="1600200"/>
            <a:ext cx="4572000" cy="4114800"/>
          </a:xfrm>
        </p:spPr>
        <p:txBody>
          <a:bodyPr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4" name="コンテンツ プレースホルダー 3"/>
          <p:cNvSpPr>
            <a:spLocks noGrp="1"/>
          </p:cNvSpPr>
          <p:nvPr>
            <p:ph sz="half" idx="2"/>
          </p:nvPr>
        </p:nvSpPr>
        <p:spPr>
          <a:xfrm>
            <a:off x="7008813" y="1600200"/>
            <a:ext cx="4572000" cy="4114800"/>
          </a:xfrm>
        </p:spPr>
        <p:txBody>
          <a:bodyPr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5" name="日付プレースホルダー 4"/>
          <p:cNvSpPr>
            <a:spLocks noGrp="1"/>
          </p:cNvSpPr>
          <p:nvPr>
            <p:ph type="dt" sz="half" idx="10"/>
          </p:nvPr>
        </p:nvSpPr>
        <p:spPr/>
        <p:txBody>
          <a:bodyPr rtlCol="0"/>
          <a:lstStyle>
            <a:lvl1pPr>
              <a:defRPr/>
            </a:lvl1pPr>
          </a:lstStyle>
          <a:p>
            <a:fld id="{96C96ECB-6432-4744-A710-C9722D4B6687}" type="datetime1">
              <a:rPr lang="ja-JP" altLang="en-US" smtClean="0"/>
              <a:pPr/>
              <a:t>2021/11/22</a:t>
            </a:fld>
            <a:endParaRPr lang="ja-JP" altLang="en-US" dirty="0"/>
          </a:p>
        </p:txBody>
      </p:sp>
      <p:sp>
        <p:nvSpPr>
          <p:cNvPr id="6" name="フッター プレースホルダー 5"/>
          <p:cNvSpPr>
            <a:spLocks noGrp="1"/>
          </p:cNvSpPr>
          <p:nvPr>
            <p:ph type="ftr" sz="quarter" idx="11"/>
          </p:nvPr>
        </p:nvSpPr>
        <p:spPr/>
        <p:txBody>
          <a:bodyPr rtlCol="0"/>
          <a:lstStyle/>
          <a:p>
            <a:pPr rtl="0"/>
            <a:endParaRPr lang="ja-JP" altLang="en-US" dirty="0"/>
          </a:p>
        </p:txBody>
      </p:sp>
      <p:sp>
        <p:nvSpPr>
          <p:cNvPr id="7" name="スライド番号プレースホルダー 6"/>
          <p:cNvSpPr>
            <a:spLocks noGrp="1"/>
          </p:cNvSpPr>
          <p:nvPr>
            <p:ph type="sldNum" sz="quarter" idx="12"/>
          </p:nvPr>
        </p:nvSpPr>
        <p:spPr/>
        <p:txBody>
          <a:bodyPr rtlCol="0"/>
          <a:lstStyle/>
          <a:p>
            <a:pPr rtl="0"/>
            <a:fld id="{8FDBFFB2-86D9-4B8F-A59A-553A60B94BBE}" type="slidenum">
              <a:rPr lang="en-US" altLang="ja-JP" smtClean="0"/>
              <a:t>‹#›</a:t>
            </a:fld>
            <a:endParaRPr lang="en-US" altLang="ja-JP" dirty="0"/>
          </a:p>
        </p:txBody>
      </p:sp>
    </p:spTree>
    <p:extLst>
      <p:ext uri="{BB962C8B-B14F-4D97-AF65-F5344CB8AC3E}">
        <p14:creationId xmlns:p14="http://schemas.microsoft.com/office/powerpoint/2010/main" val="360775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ja-JP" altLang="en-US" dirty="0"/>
          </a:p>
        </p:txBody>
      </p:sp>
      <p:sp>
        <p:nvSpPr>
          <p:cNvPr id="3" name="テキスト プレースホルダー 2"/>
          <p:cNvSpPr>
            <a:spLocks noGrp="1"/>
          </p:cNvSpPr>
          <p:nvPr>
            <p:ph type="body" idx="1"/>
          </p:nvPr>
        </p:nvSpPr>
        <p:spPr>
          <a:xfrm>
            <a:off x="2208213" y="1600200"/>
            <a:ext cx="4572000" cy="823912"/>
          </a:xfrm>
        </p:spPr>
        <p:txBody>
          <a:bodyPr rtlCol="0" anchor="ctr">
            <a:noAutofit/>
          </a:bodyPr>
          <a:lstStyle>
            <a:lvl1pPr marL="0" indent="0" algn="l" rtl="0">
              <a:spcBef>
                <a:spcPts val="0"/>
              </a:spcBef>
              <a:buNone/>
              <a:defRPr sz="2100" b="0">
                <a:solidFill>
                  <a:schemeClr val="accent2"/>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ja-JP" altLang="en-US"/>
              <a:t>マスター テキストの書式設定</a:t>
            </a:r>
          </a:p>
        </p:txBody>
      </p:sp>
      <p:sp>
        <p:nvSpPr>
          <p:cNvPr id="4" name="コンテンツ プレースホルダー 3"/>
          <p:cNvSpPr>
            <a:spLocks noGrp="1"/>
          </p:cNvSpPr>
          <p:nvPr>
            <p:ph sz="half" idx="2"/>
          </p:nvPr>
        </p:nvSpPr>
        <p:spPr>
          <a:xfrm>
            <a:off x="2208213" y="2505075"/>
            <a:ext cx="4572000" cy="3337560"/>
          </a:xfrm>
        </p:spPr>
        <p:txBody>
          <a:bodyPr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5" name="テキスト プレースホルダー 4"/>
          <p:cNvSpPr>
            <a:spLocks noGrp="1"/>
          </p:cNvSpPr>
          <p:nvPr>
            <p:ph type="body" sz="quarter" idx="3"/>
          </p:nvPr>
        </p:nvSpPr>
        <p:spPr>
          <a:xfrm>
            <a:off x="7008813" y="1600200"/>
            <a:ext cx="4572000" cy="823912"/>
          </a:xfrm>
        </p:spPr>
        <p:txBody>
          <a:bodyPr rtlCol="0" anchor="ctr">
            <a:noAutofit/>
          </a:bodyPr>
          <a:lstStyle>
            <a:lvl1pPr marL="0" indent="0" algn="l" rtl="0">
              <a:spcBef>
                <a:spcPts val="0"/>
              </a:spcBef>
              <a:buNone/>
              <a:defRPr sz="2100" b="0">
                <a:solidFill>
                  <a:schemeClr val="accent2"/>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ja-JP" altLang="en-US"/>
              <a:t>マスター テキストの書式設定</a:t>
            </a:r>
          </a:p>
        </p:txBody>
      </p:sp>
      <p:sp>
        <p:nvSpPr>
          <p:cNvPr id="6" name="コンテンツ プレースホルダー 5"/>
          <p:cNvSpPr>
            <a:spLocks noGrp="1"/>
          </p:cNvSpPr>
          <p:nvPr>
            <p:ph sz="quarter" idx="4"/>
          </p:nvPr>
        </p:nvSpPr>
        <p:spPr>
          <a:xfrm>
            <a:off x="7008813" y="2505075"/>
            <a:ext cx="4572000" cy="3337560"/>
          </a:xfrm>
        </p:spPr>
        <p:txBody>
          <a:bodyPr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7" name="日付プレースホルダー 6"/>
          <p:cNvSpPr>
            <a:spLocks noGrp="1"/>
          </p:cNvSpPr>
          <p:nvPr>
            <p:ph type="dt" sz="half" idx="10"/>
          </p:nvPr>
        </p:nvSpPr>
        <p:spPr/>
        <p:txBody>
          <a:bodyPr rtlCol="0"/>
          <a:lstStyle>
            <a:lvl1pPr>
              <a:defRPr/>
            </a:lvl1pPr>
          </a:lstStyle>
          <a:p>
            <a:fld id="{53C17D87-FC4D-411B-BAF0-8C98021FEE4A}" type="datetime1">
              <a:rPr lang="ja-JP" altLang="en-US" smtClean="0"/>
              <a:pPr/>
              <a:t>2021/11/22</a:t>
            </a:fld>
            <a:endParaRPr lang="ja-JP" altLang="en-US" dirty="0"/>
          </a:p>
        </p:txBody>
      </p:sp>
      <p:sp>
        <p:nvSpPr>
          <p:cNvPr id="8" name="フッター プレースホルダー 7"/>
          <p:cNvSpPr>
            <a:spLocks noGrp="1"/>
          </p:cNvSpPr>
          <p:nvPr>
            <p:ph type="ftr" sz="quarter" idx="11"/>
          </p:nvPr>
        </p:nvSpPr>
        <p:spPr/>
        <p:txBody>
          <a:bodyPr rtlCol="0"/>
          <a:lstStyle/>
          <a:p>
            <a:pPr rtl="0"/>
            <a:endParaRPr lang="ja-JP" altLang="en-US" dirty="0"/>
          </a:p>
        </p:txBody>
      </p:sp>
      <p:sp>
        <p:nvSpPr>
          <p:cNvPr id="9" name="スライド番号プレースホルダー 8"/>
          <p:cNvSpPr>
            <a:spLocks noGrp="1"/>
          </p:cNvSpPr>
          <p:nvPr>
            <p:ph type="sldNum" sz="quarter" idx="12"/>
          </p:nvPr>
        </p:nvSpPr>
        <p:spPr/>
        <p:txBody>
          <a:bodyPr rtlCol="0"/>
          <a:lstStyle/>
          <a:p>
            <a:pPr rtl="0"/>
            <a:fld id="{8FDBFFB2-86D9-4B8F-A59A-553A60B94BBE}" type="slidenum">
              <a:rPr lang="en-US" altLang="ja-JP" smtClean="0"/>
              <a:t>‹#›</a:t>
            </a:fld>
            <a:endParaRPr lang="en-US" altLang="ja-JP" dirty="0"/>
          </a:p>
        </p:txBody>
      </p:sp>
    </p:spTree>
    <p:extLst>
      <p:ext uri="{BB962C8B-B14F-4D97-AF65-F5344CB8AC3E}">
        <p14:creationId xmlns:p14="http://schemas.microsoft.com/office/powerpoint/2010/main" val="3833046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ja-JP" altLang="en-US" dirty="0"/>
          </a:p>
        </p:txBody>
      </p:sp>
      <p:sp>
        <p:nvSpPr>
          <p:cNvPr id="3" name="日付プレースホルダー 2"/>
          <p:cNvSpPr>
            <a:spLocks noGrp="1"/>
          </p:cNvSpPr>
          <p:nvPr>
            <p:ph type="dt" sz="half" idx="10"/>
          </p:nvPr>
        </p:nvSpPr>
        <p:spPr/>
        <p:txBody>
          <a:bodyPr rtlCol="0"/>
          <a:lstStyle>
            <a:lvl1pPr>
              <a:defRPr/>
            </a:lvl1pPr>
          </a:lstStyle>
          <a:p>
            <a:fld id="{E924F196-8CA2-4AA9-9FF1-EC0766FE483B}" type="datetime1">
              <a:rPr lang="ja-JP" altLang="en-US" smtClean="0"/>
              <a:pPr/>
              <a:t>2021/11/22</a:t>
            </a:fld>
            <a:endParaRPr lang="ja-JP" altLang="en-US" dirty="0"/>
          </a:p>
        </p:txBody>
      </p:sp>
      <p:sp>
        <p:nvSpPr>
          <p:cNvPr id="4" name="フッター プレースホルダー 3"/>
          <p:cNvSpPr>
            <a:spLocks noGrp="1"/>
          </p:cNvSpPr>
          <p:nvPr>
            <p:ph type="ftr" sz="quarter" idx="11"/>
          </p:nvPr>
        </p:nvSpPr>
        <p:spPr/>
        <p:txBody>
          <a:bodyPr rtlCol="0"/>
          <a:lstStyle/>
          <a:p>
            <a:pPr rtl="0"/>
            <a:endParaRPr lang="ja-JP" altLang="en-US" dirty="0"/>
          </a:p>
        </p:txBody>
      </p:sp>
      <p:sp>
        <p:nvSpPr>
          <p:cNvPr id="5" name="スライド番号プレースホルダー 4"/>
          <p:cNvSpPr>
            <a:spLocks noGrp="1"/>
          </p:cNvSpPr>
          <p:nvPr>
            <p:ph type="sldNum" sz="quarter" idx="12"/>
          </p:nvPr>
        </p:nvSpPr>
        <p:spPr/>
        <p:txBody>
          <a:bodyPr rtlCol="0"/>
          <a:lstStyle/>
          <a:p>
            <a:pPr rtl="0"/>
            <a:fld id="{8FDBFFB2-86D9-4B8F-A59A-553A60B94BBE}" type="slidenum">
              <a:rPr lang="en-US" altLang="ja-JP" smtClean="0"/>
              <a:t>‹#›</a:t>
            </a:fld>
            <a:endParaRPr lang="en-US" altLang="ja-JP" dirty="0"/>
          </a:p>
        </p:txBody>
      </p:sp>
    </p:spTree>
    <p:extLst>
      <p:ext uri="{BB962C8B-B14F-4D97-AF65-F5344CB8AC3E}">
        <p14:creationId xmlns:p14="http://schemas.microsoft.com/office/powerpoint/2010/main" val="369830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lvl1pPr>
              <a:defRPr/>
            </a:lvl1pPr>
          </a:lstStyle>
          <a:p>
            <a:fld id="{E50897D6-4FC0-49BE-85A8-6CE0D836E768}" type="datetime1">
              <a:rPr lang="ja-JP" altLang="en-US" smtClean="0"/>
              <a:pPr/>
              <a:t>2021/11/22</a:t>
            </a:fld>
            <a:endParaRPr lang="ja-JP" altLang="en-US" dirty="0"/>
          </a:p>
        </p:txBody>
      </p:sp>
      <p:sp>
        <p:nvSpPr>
          <p:cNvPr id="3" name="フッター プレースホルダー 2"/>
          <p:cNvSpPr>
            <a:spLocks noGrp="1"/>
          </p:cNvSpPr>
          <p:nvPr>
            <p:ph type="ftr" sz="quarter" idx="11"/>
          </p:nvPr>
        </p:nvSpPr>
        <p:spPr/>
        <p:txBody>
          <a:bodyPr rtlCol="0"/>
          <a:lstStyle/>
          <a:p>
            <a:pPr rtl="0"/>
            <a:endParaRPr lang="ja-JP" altLang="en-US" dirty="0"/>
          </a:p>
        </p:txBody>
      </p:sp>
      <p:sp>
        <p:nvSpPr>
          <p:cNvPr id="4" name="スライド番号プレースホルダー 3"/>
          <p:cNvSpPr>
            <a:spLocks noGrp="1"/>
          </p:cNvSpPr>
          <p:nvPr>
            <p:ph type="sldNum" sz="quarter" idx="12"/>
          </p:nvPr>
        </p:nvSpPr>
        <p:spPr/>
        <p:txBody>
          <a:bodyPr rtlCol="0"/>
          <a:lstStyle/>
          <a:p>
            <a:pPr rtl="0"/>
            <a:fld id="{8FDBFFB2-86D9-4B8F-A59A-553A60B94BBE}" type="slidenum">
              <a:rPr lang="en-US" altLang="ja-JP" smtClean="0"/>
              <a:t>‹#›</a:t>
            </a:fld>
            <a:endParaRPr lang="en-US" altLang="ja-JP" dirty="0"/>
          </a:p>
        </p:txBody>
      </p:sp>
    </p:spTree>
    <p:extLst>
      <p:ext uri="{BB962C8B-B14F-4D97-AF65-F5344CB8AC3E}">
        <p14:creationId xmlns:p14="http://schemas.microsoft.com/office/powerpoint/2010/main" val="2222526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8837612" y="2277477"/>
            <a:ext cx="2743201" cy="2322178"/>
          </a:xfrm>
        </p:spPr>
        <p:txBody>
          <a:bodyPr rtlCol="0" anchor="b">
            <a:normAutofit/>
          </a:bodyPr>
          <a:lstStyle>
            <a:lvl1pPr algn="l" rtl="0">
              <a:defRPr sz="2600">
                <a:solidFill>
                  <a:schemeClr val="accent2"/>
                </a:solidFill>
              </a:defRPr>
            </a:lvl1pPr>
          </a:lstStyle>
          <a:p>
            <a:pPr rtl="0"/>
            <a:r>
              <a:rPr lang="ja-JP" altLang="en-US"/>
              <a:t>マスター タイトルの書式設定</a:t>
            </a:r>
            <a:endParaRPr lang="ja-JP" altLang="en-US" dirty="0"/>
          </a:p>
        </p:txBody>
      </p:sp>
      <p:sp>
        <p:nvSpPr>
          <p:cNvPr id="3" name="コンテンツ プレースホルダー 2"/>
          <p:cNvSpPr>
            <a:spLocks noGrp="1"/>
          </p:cNvSpPr>
          <p:nvPr>
            <p:ph idx="1"/>
          </p:nvPr>
        </p:nvSpPr>
        <p:spPr>
          <a:xfrm>
            <a:off x="1293813" y="533400"/>
            <a:ext cx="6858000" cy="48006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algn="l" rtl="0">
              <a:defRPr sz="1400"/>
            </a:lvl6pPr>
            <a:lvl7pPr algn="l" rtl="0">
              <a:defRPr sz="1400"/>
            </a:lvl7pPr>
            <a:lvl8pPr algn="l" rtl="0">
              <a:defRPr sz="1400"/>
            </a:lvl8pPr>
            <a:lvl9pPr algn="l" rtl="0">
              <a:defRPr sz="140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4" name="テキスト プレースホルダー 3"/>
          <p:cNvSpPr>
            <a:spLocks noGrp="1"/>
          </p:cNvSpPr>
          <p:nvPr>
            <p:ph type="body" sz="half" idx="2"/>
          </p:nvPr>
        </p:nvSpPr>
        <p:spPr>
          <a:xfrm>
            <a:off x="8837614" y="4583187"/>
            <a:ext cx="2743200" cy="1131813"/>
          </a:xfrm>
        </p:spPr>
        <p:txBody>
          <a:bodyPr rtlCol="0">
            <a:normAutofit/>
          </a:bodyPr>
          <a:lstStyle>
            <a:lvl1pPr marL="0" indent="0" algn="l" rtl="0">
              <a:spcBef>
                <a:spcPts val="1000"/>
              </a:spcBef>
              <a:buNone/>
              <a:defRPr sz="14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ja-JP" altLang="en-US"/>
              <a:t>マスター テキストの書式設定</a:t>
            </a:r>
          </a:p>
        </p:txBody>
      </p:sp>
      <p:sp>
        <p:nvSpPr>
          <p:cNvPr id="5" name="日付プレースホルダー 4"/>
          <p:cNvSpPr>
            <a:spLocks noGrp="1"/>
          </p:cNvSpPr>
          <p:nvPr>
            <p:ph type="dt" sz="half" idx="10"/>
          </p:nvPr>
        </p:nvSpPr>
        <p:spPr/>
        <p:txBody>
          <a:bodyPr rtlCol="0"/>
          <a:lstStyle>
            <a:lvl1pPr>
              <a:defRPr/>
            </a:lvl1pPr>
          </a:lstStyle>
          <a:p>
            <a:fld id="{667BA3ED-5722-4A97-BE9E-19F40CB56F6A}" type="datetime1">
              <a:rPr lang="ja-JP" altLang="en-US" smtClean="0"/>
              <a:pPr/>
              <a:t>2021/11/22</a:t>
            </a:fld>
            <a:endParaRPr lang="ja-JP" altLang="en-US" dirty="0"/>
          </a:p>
        </p:txBody>
      </p:sp>
      <p:sp>
        <p:nvSpPr>
          <p:cNvPr id="6" name="フッター プレースホルダー 5"/>
          <p:cNvSpPr>
            <a:spLocks noGrp="1"/>
          </p:cNvSpPr>
          <p:nvPr>
            <p:ph type="ftr" sz="quarter" idx="11"/>
          </p:nvPr>
        </p:nvSpPr>
        <p:spPr/>
        <p:txBody>
          <a:bodyPr rtlCol="0"/>
          <a:lstStyle/>
          <a:p>
            <a:pPr rtl="0"/>
            <a:endParaRPr lang="ja-JP" altLang="en-US" dirty="0"/>
          </a:p>
        </p:txBody>
      </p:sp>
      <p:sp>
        <p:nvSpPr>
          <p:cNvPr id="7" name="スライド番号プレースホルダー 6"/>
          <p:cNvSpPr>
            <a:spLocks noGrp="1"/>
          </p:cNvSpPr>
          <p:nvPr>
            <p:ph type="sldNum" sz="quarter" idx="12"/>
          </p:nvPr>
        </p:nvSpPr>
        <p:spPr/>
        <p:txBody>
          <a:bodyPr rtlCol="0"/>
          <a:lstStyle/>
          <a:p>
            <a:pPr rtl="0"/>
            <a:fld id="{8FDBFFB2-86D9-4B8F-A59A-553A60B94BBE}" type="slidenum">
              <a:rPr lang="en-US" altLang="ja-JP" smtClean="0"/>
              <a:t>‹#›</a:t>
            </a:fld>
            <a:endParaRPr lang="en-US" altLang="ja-JP" dirty="0"/>
          </a:p>
        </p:txBody>
      </p:sp>
    </p:spTree>
    <p:extLst>
      <p:ext uri="{BB962C8B-B14F-4D97-AF65-F5344CB8AC3E}">
        <p14:creationId xmlns:p14="http://schemas.microsoft.com/office/powerpoint/2010/main" val="1897700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8837612" y="2277477"/>
            <a:ext cx="2743201" cy="2322178"/>
          </a:xfrm>
        </p:spPr>
        <p:txBody>
          <a:bodyPr rtlCol="0" anchor="b">
            <a:normAutofit/>
          </a:bodyPr>
          <a:lstStyle>
            <a:lvl1pPr algn="l" rtl="0">
              <a:defRPr sz="2600">
                <a:solidFill>
                  <a:schemeClr val="accent2"/>
                </a:solidFill>
              </a:defRPr>
            </a:lvl1pPr>
          </a:lstStyle>
          <a:p>
            <a:pPr rtl="0"/>
            <a:r>
              <a:rPr lang="ja-JP" altLang="en-US"/>
              <a:t>マスター タイトルの書式設定</a:t>
            </a:r>
            <a:endParaRPr lang="ja-JP" altLang="en-US" dirty="0"/>
          </a:p>
        </p:txBody>
      </p:sp>
      <p:sp>
        <p:nvSpPr>
          <p:cNvPr id="8" name="角丸四角形 7"/>
          <p:cNvSpPr/>
          <p:nvPr/>
        </p:nvSpPr>
        <p:spPr>
          <a:xfrm>
            <a:off x="1293812" y="533400"/>
            <a:ext cx="6858001" cy="4800600"/>
          </a:xfrm>
          <a:prstGeom prst="roundRect">
            <a:avLst>
              <a:gd name="adj" fmla="val 440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dirty="0"/>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a:off x="1408112" y="647700"/>
            <a:ext cx="6629400" cy="4572000"/>
          </a:xfrm>
          <a:prstGeom prst="roundRect">
            <a:avLst>
              <a:gd name="adj" fmla="val 3725"/>
            </a:avLst>
          </a:prstGeom>
        </p:spPr>
        <p:txBody>
          <a:bodyPr tIns="914400"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ja-JP" altLang="en-US"/>
              <a:t>アイコンをクリックして図を追加</a:t>
            </a:r>
            <a:endParaRPr lang="ja-JP" altLang="en-US" dirty="0"/>
          </a:p>
        </p:txBody>
      </p:sp>
      <p:sp>
        <p:nvSpPr>
          <p:cNvPr id="4" name="テキスト プレースホルダー 3"/>
          <p:cNvSpPr>
            <a:spLocks noGrp="1"/>
          </p:cNvSpPr>
          <p:nvPr>
            <p:ph type="body" sz="half" idx="2"/>
          </p:nvPr>
        </p:nvSpPr>
        <p:spPr>
          <a:xfrm>
            <a:off x="8837614" y="4583187"/>
            <a:ext cx="2743200" cy="1131813"/>
          </a:xfrm>
        </p:spPr>
        <p:txBody>
          <a:bodyPr rtlCol="0">
            <a:normAutofit/>
          </a:bodyPr>
          <a:lstStyle>
            <a:lvl1pPr marL="0" indent="0" algn="l" rtl="0">
              <a:spcBef>
                <a:spcPts val="1000"/>
              </a:spcBef>
              <a:buNone/>
              <a:defRPr sz="14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ja-JP" altLang="en-US"/>
              <a:t>マスター テキストの書式設定</a:t>
            </a:r>
          </a:p>
        </p:txBody>
      </p:sp>
      <p:sp>
        <p:nvSpPr>
          <p:cNvPr id="5" name="日付プレースホルダー 4"/>
          <p:cNvSpPr>
            <a:spLocks noGrp="1"/>
          </p:cNvSpPr>
          <p:nvPr>
            <p:ph type="dt" sz="half" idx="10"/>
          </p:nvPr>
        </p:nvSpPr>
        <p:spPr/>
        <p:txBody>
          <a:bodyPr rtlCol="0"/>
          <a:lstStyle>
            <a:lvl1pPr>
              <a:defRPr/>
            </a:lvl1pPr>
          </a:lstStyle>
          <a:p>
            <a:fld id="{24DF3647-B522-490D-B25A-C7D2B70ACC12}" type="datetime1">
              <a:rPr lang="ja-JP" altLang="en-US" smtClean="0"/>
              <a:pPr/>
              <a:t>2021/11/22</a:t>
            </a:fld>
            <a:endParaRPr lang="ja-JP" altLang="en-US" dirty="0"/>
          </a:p>
        </p:txBody>
      </p:sp>
      <p:sp>
        <p:nvSpPr>
          <p:cNvPr id="6" name="フッター プレースホルダー 5"/>
          <p:cNvSpPr>
            <a:spLocks noGrp="1"/>
          </p:cNvSpPr>
          <p:nvPr>
            <p:ph type="ftr" sz="quarter" idx="11"/>
          </p:nvPr>
        </p:nvSpPr>
        <p:spPr/>
        <p:txBody>
          <a:bodyPr rtlCol="0"/>
          <a:lstStyle/>
          <a:p>
            <a:pPr rtl="0"/>
            <a:endParaRPr lang="ja-JP" altLang="en-US" dirty="0"/>
          </a:p>
        </p:txBody>
      </p:sp>
      <p:sp>
        <p:nvSpPr>
          <p:cNvPr id="7" name="スライド番号プレースホルダー 6"/>
          <p:cNvSpPr>
            <a:spLocks noGrp="1"/>
          </p:cNvSpPr>
          <p:nvPr>
            <p:ph type="sldNum" sz="quarter" idx="12"/>
          </p:nvPr>
        </p:nvSpPr>
        <p:spPr/>
        <p:txBody>
          <a:bodyPr rtlCol="0"/>
          <a:lstStyle/>
          <a:p>
            <a:pPr rtl="0"/>
            <a:fld id="{8FDBFFB2-86D9-4B8F-A59A-553A60B94BBE}" type="slidenum">
              <a:rPr lang="en-US" altLang="ja-JP" smtClean="0"/>
              <a:t>‹#›</a:t>
            </a:fld>
            <a:endParaRPr lang="en-US" altLang="ja-JP" dirty="0"/>
          </a:p>
        </p:txBody>
      </p:sp>
    </p:spTree>
    <p:extLst>
      <p:ext uri="{BB962C8B-B14F-4D97-AF65-F5344CB8AC3E}">
        <p14:creationId xmlns:p14="http://schemas.microsoft.com/office/powerpoint/2010/main" val="63930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208213" y="304800"/>
            <a:ext cx="9372600" cy="1200416"/>
          </a:xfrm>
          <a:prstGeom prst="rect">
            <a:avLst/>
          </a:prstGeom>
        </p:spPr>
        <p:txBody>
          <a:bodyPr vert="horz" lIns="91440" tIns="45720" rIns="91440" bIns="45720" rtlCol="0" anchor="b">
            <a:normAutofit/>
          </a:bodyPr>
          <a:lstStyle/>
          <a:p>
            <a:pPr rtl="0"/>
            <a:r>
              <a:rPr lang="ja-JP" altLang="en-US" dirty="0"/>
              <a:t>クリックしてマスター タイトルのスタイルを編集する</a:t>
            </a:r>
          </a:p>
        </p:txBody>
      </p:sp>
      <p:sp>
        <p:nvSpPr>
          <p:cNvPr id="3" name="テキスト プレースホルダー 2"/>
          <p:cNvSpPr>
            <a:spLocks noGrp="1"/>
          </p:cNvSpPr>
          <p:nvPr>
            <p:ph type="body" idx="1"/>
          </p:nvPr>
        </p:nvSpPr>
        <p:spPr>
          <a:xfrm>
            <a:off x="2208213" y="1600200"/>
            <a:ext cx="9372600" cy="4114800"/>
          </a:xfrm>
          <a:prstGeom prst="rect">
            <a:avLst/>
          </a:prstGeom>
        </p:spPr>
        <p:txBody>
          <a:bodyPr vert="horz" lIns="91440" tIns="45720" rIns="91440" bIns="45720" rtlCol="0">
            <a:normAutofit/>
          </a:bodyPr>
          <a:lstStyle/>
          <a:p>
            <a:pPr lvl="0" rtl="0"/>
            <a:r>
              <a:rPr lang="ja-JP" altLang="en-US" dirty="0"/>
              <a:t>マスター テキストの書式設定</a:t>
            </a:r>
          </a:p>
          <a:p>
            <a:pPr lvl="1" rtl="0"/>
            <a:r>
              <a:rPr lang="ja-JP" altLang="en-US" dirty="0"/>
              <a:t>第 </a:t>
            </a:r>
            <a:r>
              <a:rPr lang="en-US" altLang="ja-JP" dirty="0"/>
              <a:t>2 </a:t>
            </a:r>
            <a:r>
              <a:rPr lang="ja-JP" altLang="en-US" dirty="0"/>
              <a:t>レベル</a:t>
            </a:r>
          </a:p>
          <a:p>
            <a:pPr lvl="2" rtl="0"/>
            <a:r>
              <a:rPr lang="ja-JP" altLang="en-US" dirty="0"/>
              <a:t>第 </a:t>
            </a:r>
            <a:r>
              <a:rPr lang="en-US" altLang="ja-JP" dirty="0"/>
              <a:t>3 </a:t>
            </a:r>
            <a:r>
              <a:rPr lang="ja-JP" altLang="en-US" dirty="0"/>
              <a:t>レベル</a:t>
            </a:r>
          </a:p>
          <a:p>
            <a:pPr lvl="3" rtl="0"/>
            <a:r>
              <a:rPr lang="ja-JP" altLang="en-US" dirty="0"/>
              <a:t>第 </a:t>
            </a:r>
            <a:r>
              <a:rPr lang="en-US" altLang="ja-JP" dirty="0"/>
              <a:t>4 </a:t>
            </a:r>
            <a:r>
              <a:rPr lang="ja-JP" altLang="en-US" dirty="0"/>
              <a:t>レベル</a:t>
            </a:r>
          </a:p>
          <a:p>
            <a:pPr lvl="4" rtl="0"/>
            <a:r>
              <a:rPr lang="ja-JP" altLang="en-US" dirty="0"/>
              <a:t>第 </a:t>
            </a:r>
            <a:r>
              <a:rPr lang="en-US" altLang="ja-JP" dirty="0"/>
              <a:t>5 </a:t>
            </a:r>
            <a:r>
              <a:rPr lang="ja-JP" altLang="en-US" dirty="0"/>
              <a:t>レベル</a:t>
            </a:r>
          </a:p>
        </p:txBody>
      </p:sp>
      <p:sp>
        <p:nvSpPr>
          <p:cNvPr id="4" name="日付プレースホルダー 3"/>
          <p:cNvSpPr>
            <a:spLocks noGrp="1"/>
          </p:cNvSpPr>
          <p:nvPr>
            <p:ph type="dt" sz="half" idx="2"/>
          </p:nvPr>
        </p:nvSpPr>
        <p:spPr>
          <a:xfrm>
            <a:off x="253576" y="6505078"/>
            <a:ext cx="964036" cy="228600"/>
          </a:xfrm>
          <a:prstGeom prst="rect">
            <a:avLst/>
          </a:prstGeom>
        </p:spPr>
        <p:txBody>
          <a:bodyPr vert="horz" lIns="91440" tIns="45720" rIns="91440" bIns="45720" rtlCol="0" anchor="ctr"/>
          <a:lstStyle>
            <a:lvl1pPr algn="l" rtl="0">
              <a:defRPr sz="1100">
                <a:solidFill>
                  <a:schemeClr val="tx2"/>
                </a:solidFill>
              </a:defRPr>
            </a:lvl1pPr>
          </a:lstStyle>
          <a:p>
            <a:fld id="{5383B89A-CE53-430B-B8F8-B182E315D9A5}" type="datetime1">
              <a:rPr lang="ja-JP" altLang="en-US" smtClean="0"/>
              <a:pPr/>
              <a:t>2021/11/22</a:t>
            </a:fld>
            <a:endParaRPr lang="ja-JP" altLang="en-US" dirty="0"/>
          </a:p>
        </p:txBody>
      </p:sp>
      <p:sp>
        <p:nvSpPr>
          <p:cNvPr id="5" name="フッター プレースホルダー 4"/>
          <p:cNvSpPr>
            <a:spLocks noGrp="1"/>
          </p:cNvSpPr>
          <p:nvPr>
            <p:ph type="ftr" sz="quarter" idx="3"/>
          </p:nvPr>
        </p:nvSpPr>
        <p:spPr>
          <a:xfrm>
            <a:off x="1280159" y="6505078"/>
            <a:ext cx="6876415" cy="228600"/>
          </a:xfrm>
          <a:prstGeom prst="rect">
            <a:avLst/>
          </a:prstGeom>
        </p:spPr>
        <p:txBody>
          <a:bodyPr vert="horz" lIns="91440" tIns="45720" rIns="91440" bIns="45720" rtlCol="0" anchor="ctr"/>
          <a:lstStyle>
            <a:lvl1pPr algn="l" rtl="0">
              <a:defRPr sz="1100">
                <a:solidFill>
                  <a:schemeClr val="tx2"/>
                </a:solidFill>
              </a:defRPr>
            </a:lvl1pPr>
          </a:lstStyle>
          <a:p>
            <a:pPr rtl="0"/>
            <a:endParaRPr lang="ja-JP" altLang="en-US" dirty="0"/>
          </a:p>
        </p:txBody>
      </p:sp>
      <p:sp>
        <p:nvSpPr>
          <p:cNvPr id="6" name="スライド番号プレースホルダー 5"/>
          <p:cNvSpPr>
            <a:spLocks noGrp="1"/>
          </p:cNvSpPr>
          <p:nvPr>
            <p:ph type="sldNum" sz="quarter" idx="4"/>
          </p:nvPr>
        </p:nvSpPr>
        <p:spPr>
          <a:xfrm>
            <a:off x="11580814" y="6280298"/>
            <a:ext cx="533399" cy="349101"/>
          </a:xfrm>
          <a:prstGeom prst="rect">
            <a:avLst/>
          </a:prstGeom>
        </p:spPr>
        <p:txBody>
          <a:bodyPr vert="horz" lIns="91440" tIns="45720" rIns="91440" bIns="45720" rtlCol="0" anchor="ctr"/>
          <a:lstStyle>
            <a:lvl1pPr algn="ctr" rtl="0">
              <a:defRPr sz="1100" b="1">
                <a:solidFill>
                  <a:srgbClr val="AB3C19"/>
                </a:solidFill>
              </a:defRPr>
            </a:lvl1pPr>
          </a:lstStyle>
          <a:p>
            <a:pPr rtl="0"/>
            <a:fld id="{8FDBFFB2-86D9-4B8F-A59A-553A60B94BBE}" type="slidenum">
              <a:rPr lang="en-US" altLang="ja-JP" smtClean="0"/>
              <a:pPr/>
              <a:t>‹#›</a:t>
            </a:fld>
            <a:endParaRPr lang="ja-JP" altLang="en-US" dirty="0"/>
          </a:p>
        </p:txBody>
      </p:sp>
    </p:spTree>
    <p:extLst>
      <p:ext uri="{BB962C8B-B14F-4D97-AF65-F5344CB8AC3E}">
        <p14:creationId xmlns:p14="http://schemas.microsoft.com/office/powerpoint/2010/main" val="1170255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kumimoji="1" sz="3400" kern="1200">
          <a:solidFill>
            <a:schemeClr val="tx1"/>
          </a:solidFill>
          <a:latin typeface="ＭＳ Ｐゴシック" panose="020B0600070205080204" pitchFamily="50" charset="-128"/>
          <a:ea typeface="ＭＳ Ｐゴシック" panose="020B0600070205080204" pitchFamily="50" charset="-128"/>
          <a:cs typeface="+mj-cs"/>
        </a:defRPr>
      </a:lvl1pPr>
    </p:titleStyle>
    <p:bodyStyle>
      <a:lvl1pPr marL="274320" indent="-228600" algn="l" defTabSz="914400" rtl="0" eaLnBrk="1" latinLnBrk="0" hangingPunct="1">
        <a:lnSpc>
          <a:spcPct val="90000"/>
        </a:lnSpc>
        <a:spcBef>
          <a:spcPts val="1800"/>
        </a:spcBef>
        <a:buSzPct val="80000"/>
        <a:buFont typeface="Wingdings" panose="05000000000000000000" pitchFamily="2" charset="2"/>
        <a:buChar char="§"/>
        <a:defRPr kumimoji="1"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Wingdings" panose="05000000000000000000" pitchFamily="2" charset="2"/>
        <a:buChar char="§"/>
        <a:defRPr kumimoji="1"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Wingdings" panose="05000000000000000000" pitchFamily="2" charset="2"/>
        <a:buChar char="§"/>
        <a:defRPr kumimoji="1"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Wingdings" panose="05000000000000000000" pitchFamily="2" charset="2"/>
        <a:buChar char="§"/>
        <a:defRPr kumimoji="1"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Wingdings" panose="05000000000000000000" pitchFamily="2" charset="2"/>
        <a:buChar char="§"/>
        <a:defRPr kumimoji="1"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anose="05000000000000000000" pitchFamily="2" charset="2"/>
        <a:buChar char="§"/>
        <a:defRPr kumimoji="1"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anose="05000000000000000000" pitchFamily="2" charset="2"/>
        <a:buChar char="§"/>
        <a:defRPr kumimoji="1"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anose="05000000000000000000" pitchFamily="2" charset="2"/>
        <a:buChar char="§"/>
        <a:defRPr kumimoji="1"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anose="05000000000000000000" pitchFamily="2" charset="2"/>
        <a:buChar char="§"/>
        <a:defRPr kumimoji="1" sz="1400" kern="1200">
          <a:solidFill>
            <a:schemeClr val="tx1"/>
          </a:solidFill>
          <a:latin typeface="+mn-lt"/>
          <a:ea typeface="+mn-ea"/>
          <a:cs typeface="+mn-cs"/>
        </a:defRPr>
      </a:lvl9pPr>
    </p:bodyStyle>
    <p:otherStyle>
      <a:defPPr>
        <a:defRPr/>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diagramLayout" Target="../diagrams/layout2.xml"/><Relationship Id="rId7" Type="http://schemas.openxmlformats.org/officeDocument/2006/relationships/image" Target="../media/image12.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15.svg"/><Relationship Id="rId4" Type="http://schemas.openxmlformats.org/officeDocument/2006/relationships/diagramQuickStyle" Target="../diagrams/quickStyle2.xml"/><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diagramLayout" Target="../diagrams/layout3.xml"/><Relationship Id="rId7" Type="http://schemas.openxmlformats.org/officeDocument/2006/relationships/image" Target="../media/image12.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image" Target="../media/image15.svg"/><Relationship Id="rId4" Type="http://schemas.openxmlformats.org/officeDocument/2006/relationships/diagramQuickStyle" Target="../diagrams/quickStyle3.xml"/><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DABBF0-F14F-4A12-8900-88FD8A1D1758}"/>
              </a:ext>
            </a:extLst>
          </p:cNvPr>
          <p:cNvSpPr>
            <a:spLocks noGrp="1"/>
          </p:cNvSpPr>
          <p:nvPr>
            <p:ph type="title"/>
          </p:nvPr>
        </p:nvSpPr>
        <p:spPr>
          <a:xfrm>
            <a:off x="360738" y="1636643"/>
            <a:ext cx="9289775" cy="2532893"/>
          </a:xfrm>
          <a:ln>
            <a:noFill/>
          </a:ln>
          <a:effectLst>
            <a:outerShdw blurRad="50800" dist="38100" dir="2700000" algn="tl" rotWithShape="0">
              <a:prstClr val="black">
                <a:alpha val="40000"/>
              </a:prstClr>
            </a:outerShdw>
          </a:effectLst>
        </p:spPr>
        <p:txBody>
          <a:bodyPr>
            <a:noAutofit/>
          </a:bodyPr>
          <a:lstStyle/>
          <a:p>
            <a:r>
              <a:rPr lang="ja-JP" altLang="en-US" sz="9600" b="1" dirty="0">
                <a:ln w="9525">
                  <a:solidFill>
                    <a:schemeClr val="bg1"/>
                  </a:solidFill>
                  <a:prstDash val="solid"/>
                </a:ln>
                <a:solidFill>
                  <a:srgbClr val="FFC000"/>
                </a:solidFill>
                <a:effectLst>
                  <a:outerShdw blurRad="12700" dist="38100" dir="2700000" algn="tl" rotWithShape="0">
                    <a:schemeClr val="bg1">
                      <a:lumMod val="50000"/>
                    </a:schemeClr>
                  </a:outerShdw>
                </a:effectLst>
                <a:latin typeface="+mj-lt"/>
                <a:ea typeface="UD デジタル 教科書体 NK-B" panose="02020700000000000000" pitchFamily="18" charset="-128"/>
              </a:rPr>
              <a:t>あにマッチ</a:t>
            </a:r>
            <a:endParaRPr kumimoji="1" lang="ja-JP" altLang="en-US" sz="9600" dirty="0">
              <a:solidFill>
                <a:srgbClr val="FF6600"/>
              </a:solidFill>
              <a:latin typeface="+mj-lt"/>
              <a:ea typeface="UD デジタル 教科書体 NK-B" panose="02020700000000000000" pitchFamily="18" charset="-128"/>
            </a:endParaRPr>
          </a:p>
        </p:txBody>
      </p:sp>
      <p:pic>
        <p:nvPicPr>
          <p:cNvPr id="6" name="コンテンツ プレースホルダー 5">
            <a:extLst>
              <a:ext uri="{FF2B5EF4-FFF2-40B4-BE49-F238E27FC236}">
                <a16:creationId xmlns:a16="http://schemas.microsoft.com/office/drawing/2014/main" id="{E15FD989-AA9F-4DBA-8F95-533DC710D172}"/>
              </a:ext>
            </a:extLst>
          </p:cNvPr>
          <p:cNvPicPr>
            <a:picLocks noGrp="1" noChangeAspect="1"/>
          </p:cNvPicPr>
          <p:nvPr>
            <p:ph idx="1"/>
          </p:nvPr>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contrast="-2000"/>
                    </a14:imgEffect>
                  </a14:imgLayer>
                </a14:imgProps>
              </a:ext>
              <a:ext uri="{28A0092B-C50C-407E-A947-70E740481C1C}">
                <a14:useLocalDpi xmlns:a14="http://schemas.microsoft.com/office/drawing/2010/main" val="0"/>
              </a:ext>
            </a:extLst>
          </a:blip>
          <a:stretch>
            <a:fillRect/>
          </a:stretch>
        </p:blipFill>
        <p:spPr>
          <a:xfrm>
            <a:off x="6601029" y="0"/>
            <a:ext cx="5590971" cy="3273287"/>
          </a:xfrm>
        </p:spPr>
      </p:pic>
      <p:pic>
        <p:nvPicPr>
          <p:cNvPr id="15" name="図 14">
            <a:extLst>
              <a:ext uri="{FF2B5EF4-FFF2-40B4-BE49-F238E27FC236}">
                <a16:creationId xmlns:a16="http://schemas.microsoft.com/office/drawing/2014/main" id="{0A3FB1AB-01C1-4028-8F39-BB3038797EB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15269" y="2870529"/>
            <a:ext cx="1116941" cy="1116941"/>
          </a:xfrm>
          <a:prstGeom prst="rect">
            <a:avLst/>
          </a:prstGeom>
        </p:spPr>
      </p:pic>
      <p:sp>
        <p:nvSpPr>
          <p:cNvPr id="18" name="テキスト ボックス 17">
            <a:extLst>
              <a:ext uri="{FF2B5EF4-FFF2-40B4-BE49-F238E27FC236}">
                <a16:creationId xmlns:a16="http://schemas.microsoft.com/office/drawing/2014/main" id="{828DB015-4C1E-40A4-9765-E589FA0D35A2}"/>
              </a:ext>
            </a:extLst>
          </p:cNvPr>
          <p:cNvSpPr txBox="1"/>
          <p:nvPr/>
        </p:nvSpPr>
        <p:spPr>
          <a:xfrm flipH="1">
            <a:off x="8675077" y="4909930"/>
            <a:ext cx="3516923" cy="584775"/>
          </a:xfrm>
          <a:prstGeom prst="rect">
            <a:avLst/>
          </a:prstGeom>
          <a:noFill/>
        </p:spPr>
        <p:txBody>
          <a:bodyPr wrap="square" rtlCol="0">
            <a:spAutoFit/>
          </a:bodyPr>
          <a:lstStyle/>
          <a:p>
            <a:r>
              <a:rPr kumimoji="1" lang="ja-JP" altLang="en-US" sz="3200" dirty="0"/>
              <a:t>チーム：</a:t>
            </a:r>
            <a:r>
              <a:rPr kumimoji="1" lang="en-US" altLang="ja-JP" sz="3200" dirty="0"/>
              <a:t>TIPPU</a:t>
            </a:r>
          </a:p>
        </p:txBody>
      </p:sp>
    </p:spTree>
    <p:extLst>
      <p:ext uri="{BB962C8B-B14F-4D97-AF65-F5344CB8AC3E}">
        <p14:creationId xmlns:p14="http://schemas.microsoft.com/office/powerpoint/2010/main" val="1122212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17803" y="-220881"/>
            <a:ext cx="7884703" cy="1254776"/>
          </a:xfrm>
        </p:spPr>
        <p:txBody>
          <a:bodyPr rtlCol="0">
            <a:noAutofit/>
          </a:bodyPr>
          <a:lstStyle/>
          <a:p>
            <a:pPr rtl="0"/>
            <a:r>
              <a:rPr lang="ja-JP" altLang="en-US" sz="4400" dirty="0">
                <a:sym typeface="ＭＳ Ｐゴシック" panose="020B0600070205080204" pitchFamily="50" charset="-128"/>
              </a:rPr>
              <a:t>チーム</a:t>
            </a:r>
            <a:r>
              <a:rPr lang="en-US" altLang="ja-JP" sz="4400" dirty="0">
                <a:sym typeface="ＭＳ Ｐゴシック" panose="020B0600070205080204" pitchFamily="50" charset="-128"/>
              </a:rPr>
              <a:t>TIPPU</a:t>
            </a:r>
            <a:r>
              <a:rPr lang="ja-JP" altLang="en-US" sz="4400" dirty="0">
                <a:sym typeface="ＭＳ Ｐゴシック" panose="020B0600070205080204" pitchFamily="50" charset="-128"/>
              </a:rPr>
              <a:t>の</a:t>
            </a:r>
            <a:r>
              <a:rPr lang="ja-JP" altLang="en-US" sz="4400"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メンバー紹介</a:t>
            </a:r>
          </a:p>
        </p:txBody>
      </p:sp>
      <p:sp>
        <p:nvSpPr>
          <p:cNvPr id="4" name="コンテンツ プレースホルダー 2">
            <a:extLst>
              <a:ext uri="{FF2B5EF4-FFF2-40B4-BE49-F238E27FC236}">
                <a16:creationId xmlns:a16="http://schemas.microsoft.com/office/drawing/2014/main" id="{B3209893-B62F-40E1-9D4C-614DED9A2D06}"/>
              </a:ext>
            </a:extLst>
          </p:cNvPr>
          <p:cNvSpPr txBox="1">
            <a:spLocks/>
          </p:cNvSpPr>
          <p:nvPr/>
        </p:nvSpPr>
        <p:spPr>
          <a:xfrm>
            <a:off x="2208213" y="1600200"/>
            <a:ext cx="9372600" cy="4114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SzPct val="80000"/>
              <a:buFont typeface="Wingdings" panose="05000000000000000000" pitchFamily="2" charset="2"/>
              <a:buNone/>
              <a:defRPr kumimoji="1" sz="2400" kern="1200">
                <a:solidFill>
                  <a:schemeClr val="accent2"/>
                </a:solidFill>
                <a:latin typeface="+mn-lt"/>
                <a:ea typeface="+mn-ea"/>
                <a:cs typeface="+mn-cs"/>
              </a:defRPr>
            </a:lvl1pPr>
            <a:lvl2pPr marL="457200" indent="0" algn="ctr" defTabSz="914400" rtl="0" eaLnBrk="1" latinLnBrk="0" hangingPunct="1">
              <a:lnSpc>
                <a:spcPct val="90000"/>
              </a:lnSpc>
              <a:spcBef>
                <a:spcPts val="1000"/>
              </a:spcBef>
              <a:buSzPct val="80000"/>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SzPct val="80000"/>
              <a:buFont typeface="Wingdings" panose="05000000000000000000" pitchFamily="2" charset="2"/>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SzPct val="80000"/>
              <a:buFont typeface="Wingdings" panose="05000000000000000000" pitchFamily="2" charset="2"/>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SzPct val="80000"/>
              <a:buFont typeface="Wingdings" panose="05000000000000000000" pitchFamily="2" charset="2"/>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SzPct val="80000"/>
              <a:buFont typeface="Wingdings" panose="05000000000000000000" pitchFamily="2" charset="2"/>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SzPct val="80000"/>
              <a:buFont typeface="Wingdings" panose="05000000000000000000" pitchFamily="2" charset="2"/>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SzPct val="80000"/>
              <a:buFont typeface="Wingdings" panose="05000000000000000000" pitchFamily="2" charset="2"/>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SzPct val="80000"/>
              <a:buFont typeface="Wingdings" panose="05000000000000000000" pitchFamily="2" charset="2"/>
              <a:buNone/>
              <a:defRPr kumimoji="1" sz="1600" kern="1200">
                <a:solidFill>
                  <a:schemeClr val="tx1"/>
                </a:solidFill>
                <a:latin typeface="+mn-lt"/>
                <a:ea typeface="+mn-ea"/>
                <a:cs typeface="+mn-cs"/>
              </a:defRPr>
            </a:lvl9pPr>
          </a:lstStyle>
          <a:p>
            <a:endPar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5" name="コンテンツ プレースホルダー 2">
            <a:extLst>
              <a:ext uri="{FF2B5EF4-FFF2-40B4-BE49-F238E27FC236}">
                <a16:creationId xmlns:a16="http://schemas.microsoft.com/office/drawing/2014/main" id="{2F48147E-5604-4176-9C9F-B59BF5D66AA3}"/>
              </a:ext>
            </a:extLst>
          </p:cNvPr>
          <p:cNvSpPr txBox="1">
            <a:spLocks/>
          </p:cNvSpPr>
          <p:nvPr/>
        </p:nvSpPr>
        <p:spPr>
          <a:xfrm>
            <a:off x="1955409" y="1722366"/>
            <a:ext cx="6020973" cy="261495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SzPct val="80000"/>
              <a:buFont typeface="Wingdings" panose="05000000000000000000" pitchFamily="2" charset="2"/>
              <a:buNone/>
              <a:defRPr kumimoji="1" sz="2400" kern="1200">
                <a:solidFill>
                  <a:schemeClr val="accent2"/>
                </a:solidFill>
                <a:latin typeface="+mn-lt"/>
                <a:ea typeface="+mn-ea"/>
                <a:cs typeface="+mn-cs"/>
              </a:defRPr>
            </a:lvl1pPr>
            <a:lvl2pPr marL="457200" indent="0" algn="ctr" defTabSz="914400" rtl="0" eaLnBrk="1" latinLnBrk="0" hangingPunct="1">
              <a:lnSpc>
                <a:spcPct val="90000"/>
              </a:lnSpc>
              <a:spcBef>
                <a:spcPts val="1000"/>
              </a:spcBef>
              <a:buSzPct val="80000"/>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SzPct val="80000"/>
              <a:buFont typeface="Wingdings" panose="05000000000000000000" pitchFamily="2" charset="2"/>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SzPct val="80000"/>
              <a:buFont typeface="Wingdings" panose="05000000000000000000" pitchFamily="2" charset="2"/>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SzPct val="80000"/>
              <a:buFont typeface="Wingdings" panose="05000000000000000000" pitchFamily="2" charset="2"/>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SzPct val="80000"/>
              <a:buFont typeface="Wingdings" panose="05000000000000000000" pitchFamily="2" charset="2"/>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SzPct val="80000"/>
              <a:buFont typeface="Wingdings" panose="05000000000000000000" pitchFamily="2" charset="2"/>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SzPct val="80000"/>
              <a:buFont typeface="Wingdings" panose="05000000000000000000" pitchFamily="2" charset="2"/>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SzPct val="80000"/>
              <a:buFont typeface="Wingdings" panose="05000000000000000000" pitchFamily="2" charset="2"/>
              <a:buNone/>
              <a:defRPr kumimoji="1" sz="1600" kern="1200">
                <a:solidFill>
                  <a:schemeClr val="tx1"/>
                </a:solidFill>
                <a:latin typeface="+mn-lt"/>
                <a:ea typeface="+mn-ea"/>
                <a:cs typeface="+mn-cs"/>
              </a:defRPr>
            </a:lvl9pPr>
          </a:lstStyle>
          <a:p>
            <a:r>
              <a:rPr lang="ja-JP" altLang="en-US" sz="3200" dirty="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リーダー：川崎さん</a:t>
            </a:r>
            <a:endParaRPr lang="en-US" altLang="ja-JP" sz="3200" dirty="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a:p>
            <a:endParaRPr lang="en-US" altLang="ja-JP" sz="3200" dirty="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a:p>
            <a:r>
              <a:rPr lang="ja-JP" altLang="en-US" sz="3200" dirty="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サブリーダー：小路さん</a:t>
            </a:r>
            <a:endParaRPr lang="en-US" altLang="ja-JP" sz="3200" dirty="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a:p>
            <a:endParaRPr lang="en-US" altLang="ja-JP" sz="3200" dirty="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a:p>
            <a:r>
              <a:rPr lang="ja-JP" altLang="en-US" sz="3200" dirty="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担当：西平さん、片山さん</a:t>
            </a:r>
            <a:endParaRPr lang="en-US" altLang="ja-JP" sz="3200" dirty="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a:p>
            <a:endParaRPr lang="ja-JP" altLang="en-US" dirty="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pic>
        <p:nvPicPr>
          <p:cNvPr id="7" name="図 6">
            <a:extLst>
              <a:ext uri="{FF2B5EF4-FFF2-40B4-BE49-F238E27FC236}">
                <a16:creationId xmlns:a16="http://schemas.microsoft.com/office/drawing/2014/main" id="{730AE5E0-7CAA-4B38-B094-50CCC7096B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302" y="1722366"/>
            <a:ext cx="535922" cy="535922"/>
          </a:xfrm>
          <a:prstGeom prst="rect">
            <a:avLst/>
          </a:prstGeom>
        </p:spPr>
      </p:pic>
      <p:pic>
        <p:nvPicPr>
          <p:cNvPr id="8" name="図 7">
            <a:extLst>
              <a:ext uri="{FF2B5EF4-FFF2-40B4-BE49-F238E27FC236}">
                <a16:creationId xmlns:a16="http://schemas.microsoft.com/office/drawing/2014/main" id="{58C5B8AC-AC8D-4561-B370-16BD3E929EC8}"/>
              </a:ext>
            </a:extLst>
          </p:cNvPr>
          <p:cNvPicPr>
            <a:picLocks noChangeAspect="1"/>
          </p:cNvPicPr>
          <p:nvPr/>
        </p:nvPicPr>
        <p:blipFill>
          <a:blip r:embed="rId4" cstate="print">
            <a:extLst>
              <a:ext uri="{BEBA8EAE-BF5A-486C-A8C5-ECC9F3942E4B}">
                <a14:imgProps xmlns:a14="http://schemas.microsoft.com/office/drawing/2010/main">
                  <a14:imgLayer r:embed="rId5">
                    <a14:imgEffect>
                      <a14:artisticPhotocopy trans="60000"/>
                    </a14:imgEffect>
                  </a14:imgLayer>
                </a14:imgProps>
              </a:ext>
              <a:ext uri="{28A0092B-C50C-407E-A947-70E740481C1C}">
                <a14:useLocalDpi xmlns:a14="http://schemas.microsoft.com/office/drawing/2010/main" val="0"/>
              </a:ext>
            </a:extLst>
          </a:blip>
          <a:stretch>
            <a:fillRect/>
          </a:stretch>
        </p:blipFill>
        <p:spPr>
          <a:xfrm>
            <a:off x="928302" y="2648522"/>
            <a:ext cx="535922" cy="535922"/>
          </a:xfrm>
          <a:prstGeom prst="rect">
            <a:avLst/>
          </a:prstGeom>
        </p:spPr>
      </p:pic>
    </p:spTree>
    <p:extLst>
      <p:ext uri="{BB962C8B-B14F-4D97-AF65-F5344CB8AC3E}">
        <p14:creationId xmlns:p14="http://schemas.microsoft.com/office/powerpoint/2010/main" val="35784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8225" y="267286"/>
            <a:ext cx="5781822" cy="1081560"/>
          </a:xfrm>
        </p:spPr>
        <p:txBody>
          <a:bodyPr rtlCol="0">
            <a:noAutofit/>
          </a:bodyPr>
          <a:lstStyle/>
          <a:p>
            <a:pPr rtl="0"/>
            <a:r>
              <a:rPr lang="ja-JP" altLang="en-US" sz="6000" dirty="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開発の目的</a:t>
            </a:r>
            <a:endParaRPr lang="en-US" altLang="ja-JP" sz="6000" dirty="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3" name="コンテンツ プレースホルダー 2"/>
          <p:cNvSpPr>
            <a:spLocks noGrp="1"/>
          </p:cNvSpPr>
          <p:nvPr>
            <p:ph idx="1"/>
          </p:nvPr>
        </p:nvSpPr>
        <p:spPr>
          <a:xfrm>
            <a:off x="548225" y="1703949"/>
            <a:ext cx="8061202" cy="3787726"/>
          </a:xfrm>
        </p:spPr>
        <p:txBody>
          <a:bodyPr rtlCol="0">
            <a:normAutofit/>
          </a:bodyPr>
          <a:lstStyle/>
          <a:p>
            <a:pPr rtl="0"/>
            <a:r>
              <a:rPr lang="ja-JP" altLang="en-US" sz="2600"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ペットの譲渡を手助けするためのマッチングサービス。</a:t>
            </a:r>
            <a:br>
              <a:rPr lang="en-US" altLang="ja-JP" sz="2600" dirty="0">
                <a:latin typeface="ＭＳ Ｐゴシック" panose="020B0600070205080204" pitchFamily="50" charset="-128"/>
                <a:ea typeface="ＭＳ Ｐゴシック" panose="020B0600070205080204" pitchFamily="50" charset="-128"/>
                <a:sym typeface="ＭＳ Ｐゴシック" panose="020B0600070205080204" pitchFamily="50" charset="-128"/>
              </a:rPr>
            </a:br>
            <a:br>
              <a:rPr lang="en-US" altLang="ja-JP" sz="2600" dirty="0">
                <a:latin typeface="ＭＳ Ｐゴシック" panose="020B0600070205080204" pitchFamily="50" charset="-128"/>
                <a:ea typeface="ＭＳ Ｐゴシック" panose="020B0600070205080204" pitchFamily="50" charset="-128"/>
                <a:sym typeface="ＭＳ Ｐゴシック" panose="020B0600070205080204" pitchFamily="50" charset="-128"/>
              </a:rPr>
            </a:br>
            <a:r>
              <a:rPr lang="ja-JP" altLang="en-US" sz="2600"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希望の性別、年齢、エリアから検索することが可能。</a:t>
            </a:r>
            <a:endParaRPr lang="en-US" altLang="ja-JP" sz="2600"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a:p>
            <a:pPr rtl="0"/>
            <a:endParaRPr lang="en-US" altLang="ja-JP" sz="2600"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a:p>
            <a:pPr rtl="0"/>
            <a:r>
              <a:rPr lang="ja-JP" altLang="en-US" sz="2600"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動物の詳細を確認したいときや実際に譲り受ける際に</a:t>
            </a:r>
            <a:br>
              <a:rPr lang="en-US" altLang="ja-JP" sz="2600" dirty="0">
                <a:latin typeface="ＭＳ Ｐゴシック" panose="020B0600070205080204" pitchFamily="50" charset="-128"/>
                <a:ea typeface="ＭＳ Ｐゴシック" panose="020B0600070205080204" pitchFamily="50" charset="-128"/>
                <a:sym typeface="ＭＳ Ｐゴシック" panose="020B0600070205080204" pitchFamily="50" charset="-128"/>
              </a:rPr>
            </a:br>
            <a:br>
              <a:rPr lang="en-US" altLang="ja-JP" sz="2600" dirty="0">
                <a:latin typeface="ＭＳ Ｐゴシック" panose="020B0600070205080204" pitchFamily="50" charset="-128"/>
                <a:ea typeface="ＭＳ Ｐゴシック" panose="020B0600070205080204" pitchFamily="50" charset="-128"/>
                <a:sym typeface="ＭＳ Ｐゴシック" panose="020B0600070205080204" pitchFamily="50" charset="-128"/>
              </a:rPr>
            </a:br>
            <a:r>
              <a:rPr lang="ja-JP" altLang="en-US" sz="2600"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やりとりするコメント機能もあり。</a:t>
            </a:r>
            <a:endParaRPr lang="en-US" altLang="ja-JP" sz="2600"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Tree>
    <p:extLst>
      <p:ext uri="{BB962C8B-B14F-4D97-AF65-F5344CB8AC3E}">
        <p14:creationId xmlns:p14="http://schemas.microsoft.com/office/powerpoint/2010/main" val="1470882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6524" y="62970"/>
            <a:ext cx="10483533" cy="1223862"/>
          </a:xfrm>
        </p:spPr>
        <p:txBody>
          <a:bodyPr rtlCol="0">
            <a:normAutofit/>
          </a:bodyPr>
          <a:lstStyle/>
          <a:p>
            <a:pPr rtl="0"/>
            <a:r>
              <a:rPr lang="ja-JP" altLang="en-US" sz="5000"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アプリケーションの仕組み </a:t>
            </a:r>
            <a:r>
              <a:rPr lang="en-US" altLang="ja-JP" sz="5000"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a:t>
            </a:r>
            <a:r>
              <a:rPr lang="ja-JP" altLang="en-US" sz="5000"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あにマッチ</a:t>
            </a:r>
            <a:r>
              <a:rPr lang="en-US" altLang="ja-JP" sz="5000"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a:t>
            </a:r>
          </a:p>
        </p:txBody>
      </p:sp>
      <p:graphicFrame>
        <p:nvGraphicFramePr>
          <p:cNvPr id="15" name="コンテンツ プレースホルダー 14" descr="5 つの段階を示すステップアップ プロセスの図" title="SmartArt"/>
          <p:cNvGraphicFramePr>
            <a:graphicFrameLocks noGrp="1"/>
          </p:cNvGraphicFramePr>
          <p:nvPr>
            <p:ph idx="1"/>
            <p:extLst>
              <p:ext uri="{D42A27DB-BD31-4B8C-83A1-F6EECF244321}">
                <p14:modId xmlns:p14="http://schemas.microsoft.com/office/powerpoint/2010/main" val="1788962215"/>
              </p:ext>
            </p:extLst>
          </p:nvPr>
        </p:nvGraphicFramePr>
        <p:xfrm>
          <a:off x="696836" y="1494012"/>
          <a:ext cx="10300202"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グループ化 5">
            <a:extLst>
              <a:ext uri="{FF2B5EF4-FFF2-40B4-BE49-F238E27FC236}">
                <a16:creationId xmlns:a16="http://schemas.microsoft.com/office/drawing/2014/main" id="{CB064AA0-326D-42CD-B074-801D482BE378}"/>
              </a:ext>
            </a:extLst>
          </p:cNvPr>
          <p:cNvGrpSpPr/>
          <p:nvPr/>
        </p:nvGrpSpPr>
        <p:grpSpPr>
          <a:xfrm>
            <a:off x="8340435" y="3567545"/>
            <a:ext cx="2656603" cy="2656603"/>
            <a:chOff x="8340435" y="3567545"/>
            <a:chExt cx="2656603" cy="2656603"/>
          </a:xfrm>
        </p:grpSpPr>
        <p:pic>
          <p:nvPicPr>
            <p:cNvPr id="4" name="図 3">
              <a:extLst>
                <a:ext uri="{FF2B5EF4-FFF2-40B4-BE49-F238E27FC236}">
                  <a16:creationId xmlns:a16="http://schemas.microsoft.com/office/drawing/2014/main" id="{DB292F72-17F1-4D94-A138-685E863948D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40435" y="3567545"/>
              <a:ext cx="2656603" cy="2656603"/>
            </a:xfrm>
            <a:prstGeom prst="rect">
              <a:avLst/>
            </a:prstGeom>
          </p:spPr>
        </p:pic>
        <p:sp>
          <p:nvSpPr>
            <p:cNvPr id="5" name="テキスト ボックス 4">
              <a:extLst>
                <a:ext uri="{FF2B5EF4-FFF2-40B4-BE49-F238E27FC236}">
                  <a16:creationId xmlns:a16="http://schemas.microsoft.com/office/drawing/2014/main" id="{4C6C9FA5-DDFF-4D54-8665-03F3536647E4}"/>
                </a:ext>
              </a:extLst>
            </p:cNvPr>
            <p:cNvSpPr txBox="1"/>
            <p:nvPr/>
          </p:nvSpPr>
          <p:spPr>
            <a:xfrm>
              <a:off x="8820939" y="4902323"/>
              <a:ext cx="2079118" cy="461665"/>
            </a:xfrm>
            <a:prstGeom prst="rect">
              <a:avLst/>
            </a:prstGeom>
            <a:noFill/>
          </p:spPr>
          <p:txBody>
            <a:bodyPr wrap="square" rtlCol="0">
              <a:spAutoFit/>
            </a:bodyPr>
            <a:lstStyle/>
            <a:p>
              <a:r>
                <a:rPr kumimoji="1" lang="ja-JP" altLang="en-US" sz="2400" b="1" dirty="0">
                  <a:solidFill>
                    <a:schemeClr val="tx2">
                      <a:lumMod val="95000"/>
                      <a:lumOff val="5000"/>
                    </a:schemeClr>
                  </a:solidFill>
                </a:rPr>
                <a:t>マッチング</a:t>
              </a:r>
            </a:p>
          </p:txBody>
        </p:sp>
      </p:grpSp>
    </p:spTree>
    <p:extLst>
      <p:ext uri="{BB962C8B-B14F-4D97-AF65-F5344CB8AC3E}">
        <p14:creationId xmlns:p14="http://schemas.microsoft.com/office/powerpoint/2010/main" val="196250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graphicEl>
                                              <a:dgm id="{21E1F518-1190-4883-914B-1FB66E6D3A63}"/>
                                            </p:graphicEl>
                                          </p:spTgt>
                                        </p:tgtEl>
                                        <p:attrNameLst>
                                          <p:attrName>style.visibility</p:attrName>
                                        </p:attrNameLst>
                                      </p:cBhvr>
                                      <p:to>
                                        <p:strVal val="visible"/>
                                      </p:to>
                                    </p:set>
                                    <p:animEffect transition="in" filter="wipe(down)">
                                      <p:cBhvr>
                                        <p:cTn id="7" dur="500"/>
                                        <p:tgtEl>
                                          <p:spTgt spid="15">
                                            <p:graphicEl>
                                              <a:dgm id="{21E1F518-1190-4883-914B-1FB66E6D3A63}"/>
                                            </p:graphic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graphicEl>
                                              <a:dgm id="{B746139E-4627-4CCC-9299-5653D77ED24D}"/>
                                            </p:graphicEl>
                                          </p:spTgt>
                                        </p:tgtEl>
                                        <p:attrNameLst>
                                          <p:attrName>style.visibility</p:attrName>
                                        </p:attrNameLst>
                                      </p:cBhvr>
                                      <p:to>
                                        <p:strVal val="visible"/>
                                      </p:to>
                                    </p:set>
                                    <p:animEffect transition="in" filter="wipe(down)">
                                      <p:cBhvr>
                                        <p:cTn id="10" dur="500"/>
                                        <p:tgtEl>
                                          <p:spTgt spid="15">
                                            <p:graphicEl>
                                              <a:dgm id="{B746139E-4627-4CCC-9299-5653D77ED24D}"/>
                                            </p:graphic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5">
                                            <p:graphicEl>
                                              <a:dgm id="{80B372F1-8EF3-4532-ACC6-E65E1D63ACA2}"/>
                                            </p:graphicEl>
                                          </p:spTgt>
                                        </p:tgtEl>
                                        <p:attrNameLst>
                                          <p:attrName>style.visibility</p:attrName>
                                        </p:attrNameLst>
                                      </p:cBhvr>
                                      <p:to>
                                        <p:strVal val="visible"/>
                                      </p:to>
                                    </p:set>
                                    <p:animEffect transition="in" filter="wipe(down)">
                                      <p:cBhvr>
                                        <p:cTn id="13" dur="500"/>
                                        <p:tgtEl>
                                          <p:spTgt spid="15">
                                            <p:graphicEl>
                                              <a:dgm id="{80B372F1-8EF3-4532-ACC6-E65E1D63ACA2}"/>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5">
                                            <p:graphicEl>
                                              <a:dgm id="{F6F2BEFC-1674-4E8D-98FF-DE4432BB887C}"/>
                                            </p:graphicEl>
                                          </p:spTgt>
                                        </p:tgtEl>
                                        <p:attrNameLst>
                                          <p:attrName>style.visibility</p:attrName>
                                        </p:attrNameLst>
                                      </p:cBhvr>
                                      <p:to>
                                        <p:strVal val="visible"/>
                                      </p:to>
                                    </p:set>
                                    <p:animEffect transition="in" filter="wipe(down)">
                                      <p:cBhvr>
                                        <p:cTn id="18" dur="500"/>
                                        <p:tgtEl>
                                          <p:spTgt spid="15">
                                            <p:graphicEl>
                                              <a:dgm id="{F6F2BEFC-1674-4E8D-98FF-DE4432BB887C}"/>
                                            </p:graphic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5">
                                            <p:graphicEl>
                                              <a:dgm id="{85769F8C-5820-4CB5-B01D-69A648973D8F}"/>
                                            </p:graphicEl>
                                          </p:spTgt>
                                        </p:tgtEl>
                                        <p:attrNameLst>
                                          <p:attrName>style.visibility</p:attrName>
                                        </p:attrNameLst>
                                      </p:cBhvr>
                                      <p:to>
                                        <p:strVal val="visible"/>
                                      </p:to>
                                    </p:set>
                                    <p:animEffect transition="in" filter="wipe(down)">
                                      <p:cBhvr>
                                        <p:cTn id="21" dur="500"/>
                                        <p:tgtEl>
                                          <p:spTgt spid="15">
                                            <p:graphicEl>
                                              <a:dgm id="{85769F8C-5820-4CB5-B01D-69A648973D8F}"/>
                                            </p:graphic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5">
                                            <p:graphicEl>
                                              <a:dgm id="{18F7A15A-3ED1-4A32-B700-36B8D6BBE441}"/>
                                            </p:graphicEl>
                                          </p:spTgt>
                                        </p:tgtEl>
                                        <p:attrNameLst>
                                          <p:attrName>style.visibility</p:attrName>
                                        </p:attrNameLst>
                                      </p:cBhvr>
                                      <p:to>
                                        <p:strVal val="visible"/>
                                      </p:to>
                                    </p:set>
                                    <p:animEffect transition="in" filter="wipe(down)">
                                      <p:cBhvr>
                                        <p:cTn id="24" dur="500"/>
                                        <p:tgtEl>
                                          <p:spTgt spid="15">
                                            <p:graphicEl>
                                              <a:dgm id="{18F7A15A-3ED1-4A32-B700-36B8D6BBE441}"/>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5">
                                            <p:graphicEl>
                                              <a:dgm id="{A5E67CF4-39ED-4CC8-A27F-E45EA5D3AC44}"/>
                                            </p:graphicEl>
                                          </p:spTgt>
                                        </p:tgtEl>
                                        <p:attrNameLst>
                                          <p:attrName>style.visibility</p:attrName>
                                        </p:attrNameLst>
                                      </p:cBhvr>
                                      <p:to>
                                        <p:strVal val="visible"/>
                                      </p:to>
                                    </p:set>
                                    <p:animEffect transition="in" filter="wipe(down)">
                                      <p:cBhvr>
                                        <p:cTn id="29" dur="500"/>
                                        <p:tgtEl>
                                          <p:spTgt spid="15">
                                            <p:graphicEl>
                                              <a:dgm id="{A5E67CF4-39ED-4CC8-A27F-E45EA5D3AC44}"/>
                                            </p:graphic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5">
                                            <p:graphicEl>
                                              <a:dgm id="{D5E82CFA-3F05-41CB-A66C-3A904CCE06CE}"/>
                                            </p:graphicEl>
                                          </p:spTgt>
                                        </p:tgtEl>
                                        <p:attrNameLst>
                                          <p:attrName>style.visibility</p:attrName>
                                        </p:attrNameLst>
                                      </p:cBhvr>
                                      <p:to>
                                        <p:strVal val="visible"/>
                                      </p:to>
                                    </p:set>
                                    <p:animEffect transition="in" filter="wipe(down)">
                                      <p:cBhvr>
                                        <p:cTn id="32" dur="500"/>
                                        <p:tgtEl>
                                          <p:spTgt spid="15">
                                            <p:graphicEl>
                                              <a:dgm id="{D5E82CFA-3F05-41CB-A66C-3A904CCE06CE}"/>
                                            </p:graphic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5">
                                            <p:graphicEl>
                                              <a:dgm id="{F0124EB5-2136-46F3-B2F4-41A5196C24A0}"/>
                                            </p:graphicEl>
                                          </p:spTgt>
                                        </p:tgtEl>
                                        <p:attrNameLst>
                                          <p:attrName>style.visibility</p:attrName>
                                        </p:attrNameLst>
                                      </p:cBhvr>
                                      <p:to>
                                        <p:strVal val="visible"/>
                                      </p:to>
                                    </p:set>
                                    <p:animEffect transition="in" filter="wipe(down)">
                                      <p:cBhvr>
                                        <p:cTn id="35" dur="500"/>
                                        <p:tgtEl>
                                          <p:spTgt spid="15">
                                            <p:graphicEl>
                                              <a:dgm id="{F0124EB5-2136-46F3-B2F4-41A5196C24A0}"/>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5">
                                            <p:graphicEl>
                                              <a:dgm id="{06EAFCDC-2041-4C37-BE64-7627BAA16382}"/>
                                            </p:graphicEl>
                                          </p:spTgt>
                                        </p:tgtEl>
                                        <p:attrNameLst>
                                          <p:attrName>style.visibility</p:attrName>
                                        </p:attrNameLst>
                                      </p:cBhvr>
                                      <p:to>
                                        <p:strVal val="visible"/>
                                      </p:to>
                                    </p:set>
                                    <p:animEffect transition="in" filter="wipe(down)">
                                      <p:cBhvr>
                                        <p:cTn id="40" dur="500"/>
                                        <p:tgtEl>
                                          <p:spTgt spid="15">
                                            <p:graphicEl>
                                              <a:dgm id="{06EAFCDC-2041-4C37-BE64-7627BAA16382}"/>
                                            </p:graphic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5">
                                            <p:graphicEl>
                                              <a:dgm id="{F62C0D9F-BF11-4D63-A28B-80FA21343A28}"/>
                                            </p:graphicEl>
                                          </p:spTgt>
                                        </p:tgtEl>
                                        <p:attrNameLst>
                                          <p:attrName>style.visibility</p:attrName>
                                        </p:attrNameLst>
                                      </p:cBhvr>
                                      <p:to>
                                        <p:strVal val="visible"/>
                                      </p:to>
                                    </p:set>
                                    <p:animEffect transition="in" filter="wipe(down)">
                                      <p:cBhvr>
                                        <p:cTn id="43" dur="500"/>
                                        <p:tgtEl>
                                          <p:spTgt spid="15">
                                            <p:graphicEl>
                                              <a:dgm id="{F62C0D9F-BF11-4D63-A28B-80FA21343A28}"/>
                                            </p:graphic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5">
                                            <p:graphicEl>
                                              <a:dgm id="{AFC6068B-131B-444D-AF53-A5A2A6DC9AE7}"/>
                                            </p:graphicEl>
                                          </p:spTgt>
                                        </p:tgtEl>
                                        <p:attrNameLst>
                                          <p:attrName>style.visibility</p:attrName>
                                        </p:attrNameLst>
                                      </p:cBhvr>
                                      <p:to>
                                        <p:strVal val="visible"/>
                                      </p:to>
                                    </p:set>
                                    <p:animEffect transition="in" filter="wipe(down)">
                                      <p:cBhvr>
                                        <p:cTn id="46" dur="500"/>
                                        <p:tgtEl>
                                          <p:spTgt spid="15">
                                            <p:graphicEl>
                                              <a:dgm id="{AFC6068B-131B-444D-AF53-A5A2A6DC9AE7}"/>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5">
                                            <p:graphicEl>
                                              <a:dgm id="{2D774AC5-BF76-4D01-A534-833FBF238E55}"/>
                                            </p:graphicEl>
                                          </p:spTgt>
                                        </p:tgtEl>
                                        <p:attrNameLst>
                                          <p:attrName>style.visibility</p:attrName>
                                        </p:attrNameLst>
                                      </p:cBhvr>
                                      <p:to>
                                        <p:strVal val="visible"/>
                                      </p:to>
                                    </p:set>
                                    <p:animEffect transition="in" filter="wipe(down)">
                                      <p:cBhvr>
                                        <p:cTn id="51" dur="500"/>
                                        <p:tgtEl>
                                          <p:spTgt spid="15">
                                            <p:graphicEl>
                                              <a:dgm id="{2D774AC5-BF76-4D01-A534-833FBF238E55}"/>
                                            </p:graphicEl>
                                          </p:spTgt>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5">
                                            <p:graphicEl>
                                              <a:dgm id="{BA06DEFD-3E20-41CA-8CC7-585BE7A02A00}"/>
                                            </p:graphicEl>
                                          </p:spTgt>
                                        </p:tgtEl>
                                        <p:attrNameLst>
                                          <p:attrName>style.visibility</p:attrName>
                                        </p:attrNameLst>
                                      </p:cBhvr>
                                      <p:to>
                                        <p:strVal val="visible"/>
                                      </p:to>
                                    </p:set>
                                    <p:animEffect transition="in" filter="wipe(down)">
                                      <p:cBhvr>
                                        <p:cTn id="54" dur="500"/>
                                        <p:tgtEl>
                                          <p:spTgt spid="15">
                                            <p:graphicEl>
                                              <a:dgm id="{BA06DEFD-3E20-41CA-8CC7-585BE7A02A00}"/>
                                            </p:graphicEl>
                                          </p:spTgt>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15">
                                            <p:graphicEl>
                                              <a:dgm id="{D81336A4-814F-45EF-B582-2466B0D2E2A7}"/>
                                            </p:graphicEl>
                                          </p:spTgt>
                                        </p:tgtEl>
                                        <p:attrNameLst>
                                          <p:attrName>style.visibility</p:attrName>
                                        </p:attrNameLst>
                                      </p:cBhvr>
                                      <p:to>
                                        <p:strVal val="visible"/>
                                      </p:to>
                                    </p:set>
                                    <p:animEffect transition="in" filter="wipe(down)">
                                      <p:cBhvr>
                                        <p:cTn id="57" dur="500"/>
                                        <p:tgtEl>
                                          <p:spTgt spid="15">
                                            <p:graphicEl>
                                              <a:dgm id="{D81336A4-814F-45EF-B582-2466B0D2E2A7}"/>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5">
                                            <p:graphicEl>
                                              <a:dgm id="{6C3E9289-C881-474B-B7BE-E235E324396B}"/>
                                            </p:graphicEl>
                                          </p:spTgt>
                                        </p:tgtEl>
                                        <p:attrNameLst>
                                          <p:attrName>style.visibility</p:attrName>
                                        </p:attrNameLst>
                                      </p:cBhvr>
                                      <p:to>
                                        <p:strVal val="visible"/>
                                      </p:to>
                                    </p:set>
                                    <p:animEffect transition="in" filter="wipe(down)">
                                      <p:cBhvr>
                                        <p:cTn id="62" dur="500"/>
                                        <p:tgtEl>
                                          <p:spTgt spid="15">
                                            <p:graphicEl>
                                              <a:dgm id="{6C3E9289-C881-474B-B7BE-E235E324396B}"/>
                                            </p:graphicEl>
                                          </p:spTgt>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15">
                                            <p:graphicEl>
                                              <a:dgm id="{9D26B39C-9C3C-4FFF-A2C5-38A17812AB83}"/>
                                            </p:graphicEl>
                                          </p:spTgt>
                                        </p:tgtEl>
                                        <p:attrNameLst>
                                          <p:attrName>style.visibility</p:attrName>
                                        </p:attrNameLst>
                                      </p:cBhvr>
                                      <p:to>
                                        <p:strVal val="visible"/>
                                      </p:to>
                                    </p:set>
                                    <p:animEffect transition="in" filter="wipe(down)">
                                      <p:cBhvr>
                                        <p:cTn id="65" dur="500"/>
                                        <p:tgtEl>
                                          <p:spTgt spid="15">
                                            <p:graphicEl>
                                              <a:dgm id="{9D26B39C-9C3C-4FFF-A2C5-38A17812AB83}"/>
                                            </p:graphicEl>
                                          </p:spTgt>
                                        </p:tgtEl>
                                      </p:cBhvr>
                                    </p:animEffect>
                                  </p:childTnLst>
                                </p:cTn>
                              </p:par>
                            </p:childTnLst>
                          </p:cTn>
                        </p:par>
                      </p:childTnLst>
                    </p:cTn>
                  </p:par>
                  <p:par>
                    <p:cTn id="66" fill="hold">
                      <p:stCondLst>
                        <p:cond delay="indefinite"/>
                      </p:stCondLst>
                      <p:childTnLst>
                        <p:par>
                          <p:cTn id="67" fill="hold">
                            <p:stCondLst>
                              <p:cond delay="0"/>
                            </p:stCondLst>
                            <p:childTnLst>
                              <p:par>
                                <p:cTn id="68" presetID="31" presetClass="entr" presetSubtype="0" fill="hold" nodeType="clickEffect">
                                  <p:stCondLst>
                                    <p:cond delay="0"/>
                                  </p:stCondLst>
                                  <p:childTnLst>
                                    <p:set>
                                      <p:cBhvr>
                                        <p:cTn id="69" dur="1" fill="hold">
                                          <p:stCondLst>
                                            <p:cond delay="0"/>
                                          </p:stCondLst>
                                        </p:cTn>
                                        <p:tgtEl>
                                          <p:spTgt spid="6"/>
                                        </p:tgtEl>
                                        <p:attrNameLst>
                                          <p:attrName>style.visibility</p:attrName>
                                        </p:attrNameLst>
                                      </p:cBhvr>
                                      <p:to>
                                        <p:strVal val="visible"/>
                                      </p:to>
                                    </p:set>
                                    <p:anim calcmode="lin" valueType="num">
                                      <p:cBhvr>
                                        <p:cTn id="70" dur="1000" fill="hold"/>
                                        <p:tgtEl>
                                          <p:spTgt spid="6"/>
                                        </p:tgtEl>
                                        <p:attrNameLst>
                                          <p:attrName>ppt_w</p:attrName>
                                        </p:attrNameLst>
                                      </p:cBhvr>
                                      <p:tavLst>
                                        <p:tav tm="0">
                                          <p:val>
                                            <p:fltVal val="0"/>
                                          </p:val>
                                        </p:tav>
                                        <p:tav tm="100000">
                                          <p:val>
                                            <p:strVal val="#ppt_w"/>
                                          </p:val>
                                        </p:tav>
                                      </p:tavLst>
                                    </p:anim>
                                    <p:anim calcmode="lin" valueType="num">
                                      <p:cBhvr>
                                        <p:cTn id="71" dur="1000" fill="hold"/>
                                        <p:tgtEl>
                                          <p:spTgt spid="6"/>
                                        </p:tgtEl>
                                        <p:attrNameLst>
                                          <p:attrName>ppt_h</p:attrName>
                                        </p:attrNameLst>
                                      </p:cBhvr>
                                      <p:tavLst>
                                        <p:tav tm="0">
                                          <p:val>
                                            <p:fltVal val="0"/>
                                          </p:val>
                                        </p:tav>
                                        <p:tav tm="100000">
                                          <p:val>
                                            <p:strVal val="#ppt_h"/>
                                          </p:val>
                                        </p:tav>
                                      </p:tavLst>
                                    </p:anim>
                                    <p:anim calcmode="lin" valueType="num">
                                      <p:cBhvr>
                                        <p:cTn id="72" dur="1000" fill="hold"/>
                                        <p:tgtEl>
                                          <p:spTgt spid="6"/>
                                        </p:tgtEl>
                                        <p:attrNameLst>
                                          <p:attrName>style.rotation</p:attrName>
                                        </p:attrNameLst>
                                      </p:cBhvr>
                                      <p:tavLst>
                                        <p:tav tm="0">
                                          <p:val>
                                            <p:fltVal val="90"/>
                                          </p:val>
                                        </p:tav>
                                        <p:tav tm="100000">
                                          <p:val>
                                            <p:fltVal val="0"/>
                                          </p:val>
                                        </p:tav>
                                      </p:tavLst>
                                    </p:anim>
                                    <p:animEffect transition="in" filter="fade">
                                      <p:cBhvr>
                                        <p:cTn id="7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図表 2">
            <a:extLst>
              <a:ext uri="{FF2B5EF4-FFF2-40B4-BE49-F238E27FC236}">
                <a16:creationId xmlns:a16="http://schemas.microsoft.com/office/drawing/2014/main" id="{7650A086-615A-45C8-A167-56877A188170}"/>
              </a:ext>
            </a:extLst>
          </p:cNvPr>
          <p:cNvGraphicFramePr/>
          <p:nvPr>
            <p:extLst>
              <p:ext uri="{D42A27DB-BD31-4B8C-83A1-F6EECF244321}">
                <p14:modId xmlns:p14="http://schemas.microsoft.com/office/powerpoint/2010/main" val="1826134859"/>
              </p:ext>
            </p:extLst>
          </p:nvPr>
        </p:nvGraphicFramePr>
        <p:xfrm>
          <a:off x="206575" y="418217"/>
          <a:ext cx="11778849" cy="5672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正方形/長方形 3">
            <a:extLst>
              <a:ext uri="{FF2B5EF4-FFF2-40B4-BE49-F238E27FC236}">
                <a16:creationId xmlns:a16="http://schemas.microsoft.com/office/drawing/2014/main" id="{0EB89450-DD22-41AA-9AB8-C07E71282B00}"/>
              </a:ext>
            </a:extLst>
          </p:cNvPr>
          <p:cNvSpPr/>
          <p:nvPr/>
        </p:nvSpPr>
        <p:spPr>
          <a:xfrm>
            <a:off x="1120975" y="422682"/>
            <a:ext cx="2967479"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ja-JP" altLang="en-US" sz="5400" b="1" dirty="0">
                <a:ln/>
                <a:solidFill>
                  <a:srgbClr val="EF3D05"/>
                </a:solidFill>
              </a:rPr>
              <a:t>操作手順</a:t>
            </a:r>
          </a:p>
        </p:txBody>
      </p:sp>
      <p:pic>
        <p:nvPicPr>
          <p:cNvPr id="6" name="グラフィックス 5" descr="ネコ">
            <a:extLst>
              <a:ext uri="{FF2B5EF4-FFF2-40B4-BE49-F238E27FC236}">
                <a16:creationId xmlns:a16="http://schemas.microsoft.com/office/drawing/2014/main" id="{CD735A8E-9FA6-4DDE-836E-F9F2860424A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0621" y="427147"/>
            <a:ext cx="914400" cy="914400"/>
          </a:xfrm>
          <a:prstGeom prst="rect">
            <a:avLst/>
          </a:prstGeom>
        </p:spPr>
      </p:pic>
      <p:pic>
        <p:nvPicPr>
          <p:cNvPr id="8" name="グラフィックス 7" descr="動物の足跡">
            <a:extLst>
              <a:ext uri="{FF2B5EF4-FFF2-40B4-BE49-F238E27FC236}">
                <a16:creationId xmlns:a16="http://schemas.microsoft.com/office/drawing/2014/main" id="{082169FD-6886-428A-A708-CF4904CCEF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126978" y="5488170"/>
            <a:ext cx="914400" cy="914400"/>
          </a:xfrm>
          <a:prstGeom prst="rect">
            <a:avLst/>
          </a:prstGeom>
        </p:spPr>
      </p:pic>
    </p:spTree>
    <p:extLst>
      <p:ext uri="{BB962C8B-B14F-4D97-AF65-F5344CB8AC3E}">
        <p14:creationId xmlns:p14="http://schemas.microsoft.com/office/powerpoint/2010/main" val="3254137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図表 2">
            <a:extLst>
              <a:ext uri="{FF2B5EF4-FFF2-40B4-BE49-F238E27FC236}">
                <a16:creationId xmlns:a16="http://schemas.microsoft.com/office/drawing/2014/main" id="{7650A086-615A-45C8-A167-56877A188170}"/>
              </a:ext>
            </a:extLst>
          </p:cNvPr>
          <p:cNvGraphicFramePr/>
          <p:nvPr>
            <p:extLst>
              <p:ext uri="{D42A27DB-BD31-4B8C-83A1-F6EECF244321}">
                <p14:modId xmlns:p14="http://schemas.microsoft.com/office/powerpoint/2010/main" val="2257869979"/>
              </p:ext>
            </p:extLst>
          </p:nvPr>
        </p:nvGraphicFramePr>
        <p:xfrm>
          <a:off x="223200" y="218712"/>
          <a:ext cx="11778849" cy="5672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正方形/長方形 3">
            <a:extLst>
              <a:ext uri="{FF2B5EF4-FFF2-40B4-BE49-F238E27FC236}">
                <a16:creationId xmlns:a16="http://schemas.microsoft.com/office/drawing/2014/main" id="{0EB89450-DD22-41AA-9AB8-C07E71282B00}"/>
              </a:ext>
            </a:extLst>
          </p:cNvPr>
          <p:cNvSpPr/>
          <p:nvPr/>
        </p:nvSpPr>
        <p:spPr>
          <a:xfrm>
            <a:off x="1120975" y="422682"/>
            <a:ext cx="2967479"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ja-JP" altLang="en-US" sz="5400" b="1" dirty="0">
                <a:ln/>
                <a:solidFill>
                  <a:srgbClr val="EF3D05"/>
                </a:solidFill>
              </a:rPr>
              <a:t>操作手順</a:t>
            </a:r>
          </a:p>
        </p:txBody>
      </p:sp>
      <p:pic>
        <p:nvPicPr>
          <p:cNvPr id="6" name="グラフィックス 5" descr="ネコ">
            <a:extLst>
              <a:ext uri="{FF2B5EF4-FFF2-40B4-BE49-F238E27FC236}">
                <a16:creationId xmlns:a16="http://schemas.microsoft.com/office/drawing/2014/main" id="{CD735A8E-9FA6-4DDE-836E-F9F2860424A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0621" y="427147"/>
            <a:ext cx="914400" cy="914400"/>
          </a:xfrm>
          <a:prstGeom prst="rect">
            <a:avLst/>
          </a:prstGeom>
        </p:spPr>
      </p:pic>
      <p:pic>
        <p:nvPicPr>
          <p:cNvPr id="8" name="グラフィックス 7" descr="動物の足跡">
            <a:extLst>
              <a:ext uri="{FF2B5EF4-FFF2-40B4-BE49-F238E27FC236}">
                <a16:creationId xmlns:a16="http://schemas.microsoft.com/office/drawing/2014/main" id="{082169FD-6886-428A-A708-CF4904CCEF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126978" y="5488170"/>
            <a:ext cx="914400" cy="914400"/>
          </a:xfrm>
          <a:prstGeom prst="rect">
            <a:avLst/>
          </a:prstGeom>
        </p:spPr>
      </p:pic>
    </p:spTree>
    <p:extLst>
      <p:ext uri="{BB962C8B-B14F-4D97-AF65-F5344CB8AC3E}">
        <p14:creationId xmlns:p14="http://schemas.microsoft.com/office/powerpoint/2010/main" val="2443348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9645" y="-240334"/>
            <a:ext cx="9372600" cy="1200416"/>
          </a:xfrm>
        </p:spPr>
        <p:txBody>
          <a:bodyPr rtlCol="0"/>
          <a:lstStyle/>
          <a:p>
            <a:pPr rtl="0"/>
            <a:r>
              <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苦労したところ・工夫したところ</a:t>
            </a:r>
            <a:endParaRPr lang="en-US" altLang="ja-JP"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11" name="テキスト プレースホルダー 2">
            <a:extLst>
              <a:ext uri="{FF2B5EF4-FFF2-40B4-BE49-F238E27FC236}">
                <a16:creationId xmlns:a16="http://schemas.microsoft.com/office/drawing/2014/main" id="{812FA6D1-96DA-4656-BB6A-F4192A18AC4B}"/>
              </a:ext>
            </a:extLst>
          </p:cNvPr>
          <p:cNvSpPr txBox="1">
            <a:spLocks/>
          </p:cNvSpPr>
          <p:nvPr/>
        </p:nvSpPr>
        <p:spPr>
          <a:xfrm>
            <a:off x="6123863" y="1135118"/>
            <a:ext cx="4572000" cy="59909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SzPct val="80000"/>
              <a:buFont typeface="Wingdings" panose="05000000000000000000" pitchFamily="2" charset="2"/>
              <a:buNone/>
              <a:defRPr kumimoji="1" sz="2100" b="0" kern="1200">
                <a:solidFill>
                  <a:schemeClr val="accent2"/>
                </a:solidFill>
                <a:latin typeface="+mn-lt"/>
                <a:ea typeface="+mn-ea"/>
                <a:cs typeface="+mn-cs"/>
              </a:defRPr>
            </a:lvl1pPr>
            <a:lvl2pPr marL="457200" indent="0" algn="l" defTabSz="914400" rtl="0" eaLnBrk="1" latinLnBrk="0" hangingPunct="1">
              <a:lnSpc>
                <a:spcPct val="90000"/>
              </a:lnSpc>
              <a:spcBef>
                <a:spcPts val="1000"/>
              </a:spcBef>
              <a:buSzPct val="80000"/>
              <a:buFont typeface="Wingdings" panose="05000000000000000000" pitchFamily="2" charset="2"/>
              <a:buNone/>
              <a:defRPr kumimoji="1"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SzPct val="80000"/>
              <a:buFont typeface="Wingdings" panose="05000000000000000000" pitchFamily="2" charset="2"/>
              <a:buNone/>
              <a:defRPr kumimoji="1"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4pPr>
            <a:lvl5pPr marL="18288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5pPr>
            <a:lvl6pPr marL="22860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6pPr>
            <a:lvl7pPr marL="27432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7pPr>
            <a:lvl8pPr marL="32004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8pPr>
            <a:lvl9pPr marL="36576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9pPr>
          </a:lstStyle>
          <a:p>
            <a:endPar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13" name="テキスト プレースホルダー 2">
            <a:extLst>
              <a:ext uri="{FF2B5EF4-FFF2-40B4-BE49-F238E27FC236}">
                <a16:creationId xmlns:a16="http://schemas.microsoft.com/office/drawing/2014/main" id="{0A3419A1-C40E-4FC8-936D-9288F8963D27}"/>
              </a:ext>
            </a:extLst>
          </p:cNvPr>
          <p:cNvSpPr txBox="1">
            <a:spLocks/>
          </p:cNvSpPr>
          <p:nvPr/>
        </p:nvSpPr>
        <p:spPr>
          <a:xfrm>
            <a:off x="6470705" y="1107276"/>
            <a:ext cx="4572000" cy="59909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SzPct val="80000"/>
              <a:buFont typeface="Wingdings" panose="05000000000000000000" pitchFamily="2" charset="2"/>
              <a:buNone/>
              <a:defRPr kumimoji="1" sz="2100" b="0" kern="1200">
                <a:solidFill>
                  <a:schemeClr val="accent2"/>
                </a:solidFill>
                <a:latin typeface="+mn-lt"/>
                <a:ea typeface="+mn-ea"/>
                <a:cs typeface="+mn-cs"/>
              </a:defRPr>
            </a:lvl1pPr>
            <a:lvl2pPr marL="457200" indent="0" algn="l" defTabSz="914400" rtl="0" eaLnBrk="1" latinLnBrk="0" hangingPunct="1">
              <a:lnSpc>
                <a:spcPct val="90000"/>
              </a:lnSpc>
              <a:spcBef>
                <a:spcPts val="1000"/>
              </a:spcBef>
              <a:buSzPct val="80000"/>
              <a:buFont typeface="Wingdings" panose="05000000000000000000" pitchFamily="2" charset="2"/>
              <a:buNone/>
              <a:defRPr kumimoji="1"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SzPct val="80000"/>
              <a:buFont typeface="Wingdings" panose="05000000000000000000" pitchFamily="2" charset="2"/>
              <a:buNone/>
              <a:defRPr kumimoji="1"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4pPr>
            <a:lvl5pPr marL="18288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5pPr>
            <a:lvl6pPr marL="22860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6pPr>
            <a:lvl7pPr marL="27432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7pPr>
            <a:lvl8pPr marL="32004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8pPr>
            <a:lvl9pPr marL="36576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9pPr>
          </a:lstStyle>
          <a:p>
            <a:endPar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14" name="テキスト プレースホルダー 2">
            <a:extLst>
              <a:ext uri="{FF2B5EF4-FFF2-40B4-BE49-F238E27FC236}">
                <a16:creationId xmlns:a16="http://schemas.microsoft.com/office/drawing/2014/main" id="{53206359-229F-40D7-9E3A-01B59C49525B}"/>
              </a:ext>
            </a:extLst>
          </p:cNvPr>
          <p:cNvSpPr txBox="1">
            <a:spLocks/>
          </p:cNvSpPr>
          <p:nvPr/>
        </p:nvSpPr>
        <p:spPr>
          <a:xfrm>
            <a:off x="6470705" y="1135118"/>
            <a:ext cx="4572000" cy="59909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SzPct val="80000"/>
              <a:buFont typeface="Wingdings" panose="05000000000000000000" pitchFamily="2" charset="2"/>
              <a:buNone/>
              <a:defRPr kumimoji="1" sz="2100" b="0" kern="1200">
                <a:solidFill>
                  <a:schemeClr val="accent2"/>
                </a:solidFill>
                <a:latin typeface="+mn-lt"/>
                <a:ea typeface="+mn-ea"/>
                <a:cs typeface="+mn-cs"/>
              </a:defRPr>
            </a:lvl1pPr>
            <a:lvl2pPr marL="457200" indent="0" algn="l" defTabSz="914400" rtl="0" eaLnBrk="1" latinLnBrk="0" hangingPunct="1">
              <a:lnSpc>
                <a:spcPct val="90000"/>
              </a:lnSpc>
              <a:spcBef>
                <a:spcPts val="1000"/>
              </a:spcBef>
              <a:buSzPct val="80000"/>
              <a:buFont typeface="Wingdings" panose="05000000000000000000" pitchFamily="2" charset="2"/>
              <a:buNone/>
              <a:defRPr kumimoji="1"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SzPct val="80000"/>
              <a:buFont typeface="Wingdings" panose="05000000000000000000" pitchFamily="2" charset="2"/>
              <a:buNone/>
              <a:defRPr kumimoji="1"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4pPr>
            <a:lvl5pPr marL="18288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5pPr>
            <a:lvl6pPr marL="22860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6pPr>
            <a:lvl7pPr marL="27432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7pPr>
            <a:lvl8pPr marL="32004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8pPr>
            <a:lvl9pPr marL="36576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9pPr>
          </a:lstStyle>
          <a:p>
            <a:endPar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18" name="テキスト ボックス 17">
            <a:extLst>
              <a:ext uri="{FF2B5EF4-FFF2-40B4-BE49-F238E27FC236}">
                <a16:creationId xmlns:a16="http://schemas.microsoft.com/office/drawing/2014/main" id="{33360C25-B2B2-46BF-B198-511E79201570}"/>
              </a:ext>
            </a:extLst>
          </p:cNvPr>
          <p:cNvSpPr txBox="1"/>
          <p:nvPr/>
        </p:nvSpPr>
        <p:spPr>
          <a:xfrm>
            <a:off x="6068138" y="1403096"/>
            <a:ext cx="4339731" cy="2000548"/>
          </a:xfrm>
          <a:prstGeom prst="rect">
            <a:avLst/>
          </a:prstGeom>
          <a:noFill/>
        </p:spPr>
        <p:txBody>
          <a:bodyPr wrap="square" rtlCol="0">
            <a:spAutoFit/>
          </a:bodyPr>
          <a:lstStyle/>
          <a:p>
            <a:r>
              <a:rPr lang="ja-JP" altLang="en-US" sz="2400" b="1" dirty="0">
                <a:solidFill>
                  <a:srgbClr val="FF6600"/>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a:t>
            </a:r>
            <a:r>
              <a:rPr lang="ja-JP" altLang="en-US" sz="2800" b="1" dirty="0">
                <a:solidFill>
                  <a:srgbClr val="FF6600"/>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小路さん</a:t>
            </a:r>
            <a:endParaRPr lang="en-US" altLang="ja-JP" sz="2800" b="1" dirty="0">
              <a:solidFill>
                <a:srgbClr val="FF6600"/>
              </a:solidFill>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a:p>
            <a:r>
              <a:rPr lang="en-US" altLang="ja-JP" sz="2400" b="1" dirty="0">
                <a:solidFill>
                  <a:srgbClr val="FF6600"/>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GitHub</a:t>
            </a:r>
            <a:r>
              <a:rPr lang="ja-JP" altLang="en-US" sz="2400" b="1" dirty="0">
                <a:solidFill>
                  <a:srgbClr val="FF6600"/>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の扱いにクセがあり苦労した。トップの背景画像で優しい雰囲気を与えられるように工夫した。</a:t>
            </a:r>
            <a:endParaRPr lang="en-US" altLang="ja-JP" sz="2400" b="1" dirty="0">
              <a:solidFill>
                <a:srgbClr val="FF6600"/>
              </a:solidFill>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20" name="テキスト プレースホルダー 19">
            <a:extLst>
              <a:ext uri="{FF2B5EF4-FFF2-40B4-BE49-F238E27FC236}">
                <a16:creationId xmlns:a16="http://schemas.microsoft.com/office/drawing/2014/main" id="{4A816BDF-F97C-45B5-8852-44B80596669B}"/>
              </a:ext>
            </a:extLst>
          </p:cNvPr>
          <p:cNvSpPr>
            <a:spLocks noGrp="1"/>
          </p:cNvSpPr>
          <p:nvPr>
            <p:ph type="body" idx="1"/>
          </p:nvPr>
        </p:nvSpPr>
        <p:spPr>
          <a:xfrm>
            <a:off x="670307" y="1748735"/>
            <a:ext cx="4572000" cy="823912"/>
          </a:xfrm>
        </p:spPr>
        <p:txBody>
          <a:bodyPr/>
          <a:lstStyle/>
          <a:p>
            <a:r>
              <a:rPr lang="ja-JP" altLang="en-US" sz="2800" b="1" dirty="0">
                <a:solidFill>
                  <a:srgbClr val="FF6600"/>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▶川崎さん</a:t>
            </a:r>
            <a:endParaRPr lang="en-US" altLang="ja-JP" sz="2800" b="1" dirty="0">
              <a:solidFill>
                <a:srgbClr val="FF6600"/>
              </a:solidFill>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a:p>
            <a:r>
              <a:rPr lang="ja-JP" altLang="en-US" sz="2400" b="1" dirty="0">
                <a:solidFill>
                  <a:srgbClr val="FF6600"/>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検索機能一式を作成しましたが、同じ処理なのに反映しなかったりと苦労しました。</a:t>
            </a:r>
          </a:p>
          <a:p>
            <a:endParaRPr kumimoji="1" lang="ja-JP" altLang="en-US" sz="1600" dirty="0"/>
          </a:p>
        </p:txBody>
      </p:sp>
      <p:sp>
        <p:nvSpPr>
          <p:cNvPr id="21" name="テキスト ボックス 20">
            <a:extLst>
              <a:ext uri="{FF2B5EF4-FFF2-40B4-BE49-F238E27FC236}">
                <a16:creationId xmlns:a16="http://schemas.microsoft.com/office/drawing/2014/main" id="{7FB70306-BFC0-4126-B86B-4727F373410F}"/>
              </a:ext>
            </a:extLst>
          </p:cNvPr>
          <p:cNvSpPr txBox="1"/>
          <p:nvPr/>
        </p:nvSpPr>
        <p:spPr>
          <a:xfrm>
            <a:off x="670307" y="2982724"/>
            <a:ext cx="3988676" cy="1692771"/>
          </a:xfrm>
          <a:prstGeom prst="rect">
            <a:avLst/>
          </a:prstGeom>
          <a:noFill/>
        </p:spPr>
        <p:txBody>
          <a:bodyPr wrap="square" rtlCol="0">
            <a:spAutoFit/>
          </a:bodyPr>
          <a:lstStyle/>
          <a:p>
            <a:r>
              <a:rPr lang="ja-JP" altLang="en-US" sz="2800" b="1" dirty="0">
                <a:solidFill>
                  <a:srgbClr val="FF6600"/>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▶西平さん</a:t>
            </a:r>
            <a:endParaRPr lang="en-US" altLang="ja-JP" sz="2800" b="1" dirty="0">
              <a:solidFill>
                <a:srgbClr val="FF6600"/>
              </a:solidFill>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a:p>
            <a:r>
              <a:rPr kumimoji="0" lang="ja-JP" altLang="en-US" sz="2400" b="1" i="0" u="none" strike="noStrike" kern="1200" cap="none" spc="0" normalizeH="0" baseline="0" noProof="0" dirty="0">
                <a:ln>
                  <a:noFill/>
                </a:ln>
                <a:solidFill>
                  <a:srgbClr val="FF6600"/>
                </a:solidFill>
                <a:effectLst/>
                <a:uLnTx/>
                <a:uFillTx/>
                <a:latin typeface="ＭＳ Ｐゴシック" panose="020B0600070205080204" pitchFamily="50" charset="-128"/>
                <a:ea typeface="ＭＳ Ｐゴシック" panose="020B0600070205080204" pitchFamily="50" charset="-128"/>
                <a:cs typeface="+mn-cs"/>
                <a:sym typeface="ＭＳ Ｐゴシック" panose="020B0600070205080204" pitchFamily="50" charset="-128"/>
              </a:rPr>
              <a:t>個々で作成したソースファイルがうまく繋がらず苦労した。</a:t>
            </a:r>
            <a:endParaRPr kumimoji="1" lang="en-US" altLang="ja-JP" sz="2400" b="1" i="0" u="none" strike="noStrike" kern="1200" cap="none" spc="0" normalizeH="0" baseline="0" noProof="0" dirty="0">
              <a:ln>
                <a:noFill/>
              </a:ln>
              <a:solidFill>
                <a:srgbClr val="FF6600"/>
              </a:solidFill>
              <a:effectLst/>
              <a:uLnTx/>
              <a:uFillTx/>
              <a:latin typeface="ＭＳ Ｐゴシック" panose="020B0600070205080204" pitchFamily="50" charset="-128"/>
              <a:ea typeface="ＭＳ Ｐゴシック" panose="020B0600070205080204" pitchFamily="50" charset="-128"/>
              <a:cs typeface="+mn-cs"/>
              <a:sym typeface="ＭＳ Ｐゴシック" panose="020B0600070205080204" pitchFamily="50" charset="-128"/>
            </a:endParaRPr>
          </a:p>
          <a:p>
            <a:endParaRPr lang="ja-JP" altLang="en-US" sz="2800" b="1" dirty="0">
              <a:solidFill>
                <a:srgbClr val="FF6600"/>
              </a:solidFill>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22" name="テキスト ボックス 21">
            <a:extLst>
              <a:ext uri="{FF2B5EF4-FFF2-40B4-BE49-F238E27FC236}">
                <a16:creationId xmlns:a16="http://schemas.microsoft.com/office/drawing/2014/main" id="{4F6A3E4A-45F5-4C96-B95F-AA30C5E2FD76}"/>
              </a:ext>
            </a:extLst>
          </p:cNvPr>
          <p:cNvSpPr txBox="1"/>
          <p:nvPr/>
        </p:nvSpPr>
        <p:spPr>
          <a:xfrm>
            <a:off x="6068138" y="3752463"/>
            <a:ext cx="5191069" cy="2000548"/>
          </a:xfrm>
          <a:prstGeom prst="rect">
            <a:avLst/>
          </a:prstGeom>
          <a:noFill/>
        </p:spPr>
        <p:txBody>
          <a:bodyPr wrap="square" rtlCol="0">
            <a:spAutoFit/>
          </a:bodyPr>
          <a:lstStyle/>
          <a:p>
            <a:r>
              <a:rPr lang="ja-JP" altLang="en-US" sz="2800" b="1" dirty="0">
                <a:solidFill>
                  <a:srgbClr val="FF6600"/>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▶片山さん</a:t>
            </a:r>
            <a:br>
              <a:rPr lang="en-US" altLang="ja-JP" sz="2800" b="1" dirty="0">
                <a:solidFill>
                  <a:srgbClr val="FF6600"/>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br>
            <a:r>
              <a:rPr lang="ja-JP" altLang="en-US" sz="2400" b="1" dirty="0">
                <a:solidFill>
                  <a:srgbClr val="FF6600"/>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画面遷移図を繋げる作業がなかなか上手くいかずに苦労した。動物の譲渡にあたり、ユーザ登録画面で同意書を貼り付ける作業を工夫した。</a:t>
            </a:r>
          </a:p>
        </p:txBody>
      </p:sp>
      <p:pic>
        <p:nvPicPr>
          <p:cNvPr id="24" name="グラフィックス 23" descr="神経質な顔 (塗りつぶしなし)">
            <a:extLst>
              <a:ext uri="{FF2B5EF4-FFF2-40B4-BE49-F238E27FC236}">
                <a16:creationId xmlns:a16="http://schemas.microsoft.com/office/drawing/2014/main" id="{F1820933-C949-4F9F-AC3C-CEAF8D56D3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0970" y="268571"/>
            <a:ext cx="858675" cy="858675"/>
          </a:xfrm>
          <a:prstGeom prst="rect">
            <a:avLst/>
          </a:prstGeom>
        </p:spPr>
      </p:pic>
    </p:spTree>
    <p:extLst>
      <p:ext uri="{BB962C8B-B14F-4D97-AF65-F5344CB8AC3E}">
        <p14:creationId xmlns:p14="http://schemas.microsoft.com/office/powerpoint/2010/main" val="955224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CF7BCF0-0325-45F0-9B6A-5A7E9F8EA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409708" cy="7540283"/>
          </a:xfrm>
          <a:prstGeom prst="rect">
            <a:avLst/>
          </a:prstGeom>
          <a:effectLst>
            <a:reflection endPos="65000" dist="50800" dir="5400000" sy="-100000" algn="bl" rotWithShape="0"/>
          </a:effectLst>
        </p:spPr>
      </p:pic>
      <p:sp>
        <p:nvSpPr>
          <p:cNvPr id="5" name="正方形/長方形 4">
            <a:extLst>
              <a:ext uri="{FF2B5EF4-FFF2-40B4-BE49-F238E27FC236}">
                <a16:creationId xmlns:a16="http://schemas.microsoft.com/office/drawing/2014/main" id="{EB39A747-BEDF-4621-8F7F-88DA17C108AF}"/>
              </a:ext>
            </a:extLst>
          </p:cNvPr>
          <p:cNvSpPr/>
          <p:nvPr/>
        </p:nvSpPr>
        <p:spPr>
          <a:xfrm>
            <a:off x="321072" y="970672"/>
            <a:ext cx="12295162" cy="110799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ja-JP" altLang="en-US" sz="6600" b="1" cap="none" spc="0" dirty="0">
                <a:ln/>
                <a:solidFill>
                  <a:srgbClr val="00B050"/>
                </a:solidFill>
                <a:effectLst/>
              </a:rPr>
              <a:t>ご清聴</a:t>
            </a:r>
            <a:r>
              <a:rPr lang="ja-JP" altLang="en-US" sz="6000" b="1" cap="none" spc="0" dirty="0">
                <a:ln/>
                <a:solidFill>
                  <a:srgbClr val="00B050"/>
                </a:solidFill>
                <a:effectLst/>
              </a:rPr>
              <a:t>ありがとう</a:t>
            </a:r>
            <a:r>
              <a:rPr lang="ja-JP" altLang="en-US" sz="6600" b="1" cap="none" spc="0" dirty="0">
                <a:ln/>
                <a:solidFill>
                  <a:srgbClr val="00B050"/>
                </a:solidFill>
                <a:effectLst/>
              </a:rPr>
              <a:t>ございました。</a:t>
            </a:r>
          </a:p>
        </p:txBody>
      </p:sp>
      <p:sp>
        <p:nvSpPr>
          <p:cNvPr id="6" name="テキスト ボックス 5">
            <a:extLst>
              <a:ext uri="{FF2B5EF4-FFF2-40B4-BE49-F238E27FC236}">
                <a16:creationId xmlns:a16="http://schemas.microsoft.com/office/drawing/2014/main" id="{EA029505-85E2-4E05-94C0-414DB527EE65}"/>
              </a:ext>
            </a:extLst>
          </p:cNvPr>
          <p:cNvSpPr txBox="1"/>
          <p:nvPr/>
        </p:nvSpPr>
        <p:spPr>
          <a:xfrm flipH="1">
            <a:off x="4337538" y="2844225"/>
            <a:ext cx="3516923" cy="646331"/>
          </a:xfrm>
          <a:prstGeom prst="rect">
            <a:avLst/>
          </a:prstGeom>
          <a:noFill/>
        </p:spPr>
        <p:txBody>
          <a:bodyPr wrap="square" rtlCol="0">
            <a:spAutoFit/>
          </a:bodyPr>
          <a:lstStyle/>
          <a:p>
            <a:r>
              <a:rPr kumimoji="1" lang="ja-JP" altLang="en-US" sz="3600" dirty="0"/>
              <a:t>チーム：</a:t>
            </a:r>
            <a:r>
              <a:rPr kumimoji="1" lang="en-US" altLang="ja-JP" sz="3600" dirty="0"/>
              <a:t>TIPPU</a:t>
            </a:r>
          </a:p>
        </p:txBody>
      </p:sp>
    </p:spTree>
    <p:extLst>
      <p:ext uri="{BB962C8B-B14F-4D97-AF65-F5344CB8AC3E}">
        <p14:creationId xmlns:p14="http://schemas.microsoft.com/office/powerpoint/2010/main" val="679647156"/>
      </p:ext>
    </p:extLst>
  </p:cSld>
  <p:clrMapOvr>
    <a:masterClrMapping/>
  </p:clrMapOvr>
</p:sld>
</file>

<file path=ppt/theme/theme1.xml><?xml version="1.0" encoding="utf-8"?>
<a:theme xmlns:a="http://schemas.openxmlformats.org/drawingml/2006/main" name="遊ぶ子供 (16 x 9)">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532251_TF03461883_TF03461883.potx" id="{B9A611CE-A707-4A47-ACBF-DA1406354271}" vid="{5E675B78-CE71-4DD8-8118-334EF443E5E1}"/>
    </a:ext>
  </a:extLst>
</a:theme>
</file>

<file path=ppt/theme/theme2.xml><?xml version="1.0" encoding="utf-8"?>
<a:theme xmlns:a="http://schemas.openxmlformats.org/drawingml/2006/main" name="Office テーマ">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遊んでいる子供たちのイラストを使用した教育に関するプレゼンテーション デザイン (ワイド画面)</Template>
  <TotalTime>600</TotalTime>
  <Words>369</Words>
  <Application>Microsoft Office PowerPoint</Application>
  <PresentationFormat>ワイド画面</PresentationFormat>
  <Paragraphs>53</Paragraphs>
  <Slides>8</Slides>
  <Notes>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ＭＳ Ｐゴシック</vt:lpstr>
      <vt:lpstr>Arial</vt:lpstr>
      <vt:lpstr>Euphemia</vt:lpstr>
      <vt:lpstr>Wingdings</vt:lpstr>
      <vt:lpstr>遊ぶ子供 (16 x 9)</vt:lpstr>
      <vt:lpstr>あにマッチ</vt:lpstr>
      <vt:lpstr>チームTIPPUのメンバー紹介</vt:lpstr>
      <vt:lpstr>開発の目的</vt:lpstr>
      <vt:lpstr>アプリケーションの仕組み (あにマッチ)</vt:lpstr>
      <vt:lpstr>PowerPoint プレゼンテーション</vt:lpstr>
      <vt:lpstr>PowerPoint プレゼンテーション</vt:lpstr>
      <vt:lpstr>苦労したところ・工夫したところ</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タイトルのレイアウト</dc:title>
  <dc:creator>user</dc:creator>
  <cp:lastModifiedBy>user</cp:lastModifiedBy>
  <cp:revision>16</cp:revision>
  <dcterms:created xsi:type="dcterms:W3CDTF">2021-11-09T02:17:57Z</dcterms:created>
  <dcterms:modified xsi:type="dcterms:W3CDTF">2021-11-22T08:28:10Z</dcterms:modified>
</cp:coreProperties>
</file>