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kuya" initials="s" lastIdx="3" clrIdx="0">
    <p:extLst>
      <p:ext uri="{19B8F6BF-5375-455C-9EA6-DF929625EA0E}">
        <p15:presenceInfo xmlns:p15="http://schemas.microsoft.com/office/powerpoint/2012/main" userId="saku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5862B-7FE1-4FD2-BFD4-8099241C1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3D8974-BDEF-4829-ADF9-2C8D3E39F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742AF6-6644-4A5A-A3F1-024BEDCA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73A73D-FC6F-4158-AEF3-3650448F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B899DF-3689-4487-B6BC-334760CE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97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AA280-6926-4141-8AD4-0B73D906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19940F-B430-4A9E-AB69-5E173E86B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046A17-A139-40F2-A397-AA94F539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430AD2-82E4-4237-95E8-C9B77BB5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853E6E-E25E-4328-85F0-7C8AD18C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4CD630-CC2B-4CE0-8255-E61B71AF1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457781-E613-43E5-87A3-4DE32E292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28C45A-8E39-4692-B856-AC80FB0E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B9F201-0124-44C4-9427-8D6BBD91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2F8857-323E-46EC-AA31-0CB67287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04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F096D-D8CF-47A9-BF53-38D09C52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1F9B31-146B-4F53-96DE-2B0CAC7F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87F658-C25F-42EE-8EE4-C5F9B3E8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6C1D4D-7CA3-4702-BF20-31CD14C8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878E0-88F0-4E84-8281-031528A6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0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6D492-4F95-4F68-91AB-64F9630C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73AA33-9276-450F-A121-6BFD78A9E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243B15-CD3A-4B8E-8FA8-85C41394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03F843-7503-48BF-9CD8-5CFD068E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E1E058-3586-4C92-9D99-138481B5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38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53560-29A0-4E27-B216-17EEC6B8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F923BC-7EF1-420E-88D2-248EAB0D6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D4BA05-BFD5-49A9-89C4-A2EBC20C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7A98C9-A84F-40EE-9707-9F1D14DB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D9AA51-2355-4E87-AC9E-BB984C39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CD856A-E2DA-4BE4-ADB6-C3DBA10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3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A808F-A503-4B4E-8AB5-8876AAEB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8F6CA3-65ED-4780-B1CF-FC2AEB65B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D8CF42-E2E6-4F1C-BF48-58677B179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3FD1FC-3D23-426A-90E4-D0F37EB09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D47DAC-20E4-4EC6-BE33-16A00BA74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07CF882-2A6B-4F5E-9809-D7731AB5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879A9A-D181-4245-B9CC-7D0B4B12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287F22-EF1E-4C8B-B976-58B1275C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85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9E0A0-0E2D-4C93-B39D-7BA93B31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DE6F68-C040-4B9C-8DDB-54273553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2E9E22-54F8-4306-92F2-3F48916E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61A0B4-6DBA-4EF0-9185-AD78C280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39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92DFE2-F28F-490B-858D-CCF23D04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0FCD7-B3B8-4226-A104-FE1BF7FC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05FA2F-DEB7-4B7F-A094-45BC7799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61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19E0C-D479-46F0-877C-F5965322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CBEFC8-C90E-4537-97E2-CDE95F64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F7589F-413A-4A92-A661-A5CEE5109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7CF6F0-338F-4ECD-A571-6CEF1DFB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45B418-58DC-4DA8-B720-9D7F8A40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3B2DE6-B4B1-4695-B2B3-0E671425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4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9ED7EE-811D-4114-9C41-B292CFE9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F7CB77-73B3-4980-8E03-2AF9D4E0E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999061-A1FC-40F9-897D-99F0CC88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1384CE-D659-4D7B-82CC-AF4A77B8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787A83-927E-4120-BA68-7587F4A6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C003-3CD2-4EA3-AFD0-46FD0112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69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F10E1B-831B-4179-82C5-CAD08569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25FB75-82FC-4522-A50D-50AFA3123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242B89-F368-47BA-A8AD-3B49DB4D9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2EB94-A1E7-4205-B8A2-1715F998A3BF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4CA7DD-1160-4F23-A128-F014F68B8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3846C6-F976-4324-A708-E0350FF86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3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5E25E80F-21B7-474D-9A1C-24ADE9CCF073}"/>
                  </a:ext>
                </a:extLst>
              </p:cNvPr>
              <p:cNvSpPr/>
              <p:nvPr/>
            </p:nvSpPr>
            <p:spPr>
              <a:xfrm>
                <a:off x="1631950" y="2514600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5E25E80F-21B7-474D-9A1C-24ADE9CCF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950" y="2514600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4A5E4B30-FB99-4185-A265-021DF5C55FBB}"/>
                  </a:ext>
                </a:extLst>
              </p:cNvPr>
              <p:cNvSpPr/>
              <p:nvPr/>
            </p:nvSpPr>
            <p:spPr>
              <a:xfrm>
                <a:off x="3308350" y="2514600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4A5E4B30-FB99-4185-A265-021DF5C55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50" y="2514600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52429BBD-5CF9-4602-B6E7-A6EFA1E539BD}"/>
                  </a:ext>
                </a:extLst>
              </p:cNvPr>
              <p:cNvSpPr/>
              <p:nvPr/>
            </p:nvSpPr>
            <p:spPr>
              <a:xfrm>
                <a:off x="4984750" y="1600200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52429BBD-5CF9-4602-B6E7-A6EFA1E53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750" y="1600200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E009405B-AF37-44AE-9BB1-06C5FAB1A19A}"/>
                  </a:ext>
                </a:extLst>
              </p:cNvPr>
              <p:cNvSpPr/>
              <p:nvPr/>
            </p:nvSpPr>
            <p:spPr>
              <a:xfrm>
                <a:off x="4984750" y="3429000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E009405B-AF37-44AE-9BB1-06C5FAB1A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750" y="3429000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F4A8150A-D052-49F0-A602-D65E8BD1CC0F}"/>
                  </a:ext>
                </a:extLst>
              </p:cNvPr>
              <p:cNvSpPr/>
              <p:nvPr/>
            </p:nvSpPr>
            <p:spPr>
              <a:xfrm>
                <a:off x="6661150" y="1600200"/>
                <a:ext cx="9525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F4A8150A-D052-49F0-A602-D65E8BD1C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50" y="1600200"/>
                <a:ext cx="9525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93688F6E-8258-4D49-BD33-91EA6199D464}"/>
                  </a:ext>
                </a:extLst>
              </p:cNvPr>
              <p:cNvSpPr/>
              <p:nvPr/>
            </p:nvSpPr>
            <p:spPr>
              <a:xfrm>
                <a:off x="6661150" y="3429000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93688F6E-8258-4D49-BD33-91EA6199D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50" y="3429000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AB8567CE-1078-4AD5-AD26-636403B06699}"/>
              </a:ext>
            </a:extLst>
          </p:cNvPr>
          <p:cNvCxnSpPr>
            <a:stCxn id="4" idx="7"/>
            <a:endCxn id="5" idx="1"/>
          </p:cNvCxnSpPr>
          <p:nvPr/>
        </p:nvCxnSpPr>
        <p:spPr>
          <a:xfrm rot="5400000" flipH="1" flipV="1">
            <a:off x="2927350" y="2133600"/>
            <a:ext cx="12700" cy="1029822"/>
          </a:xfrm>
          <a:prstGeom prst="curvedConnector3">
            <a:avLst>
              <a:gd name="adj1" fmla="val 2029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C1DAEF07-0808-4836-A3C6-0098FE740FF3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rot="5400000" flipH="1" flipV="1">
            <a:off x="4241239" y="1905001"/>
            <a:ext cx="591111" cy="89591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曲線 25">
            <a:extLst>
              <a:ext uri="{FF2B5EF4-FFF2-40B4-BE49-F238E27FC236}">
                <a16:creationId xmlns:a16="http://schemas.microsoft.com/office/drawing/2014/main" id="{D70B2876-0729-44EA-AFD8-62167F36A455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 rot="16200000" flipH="1">
            <a:off x="1442572" y="2971800"/>
            <a:ext cx="646578" cy="12700"/>
          </a:xfrm>
          <a:prstGeom prst="curvedConnector5">
            <a:avLst>
              <a:gd name="adj1" fmla="val -22097"/>
              <a:gd name="adj2" fmla="val -4895583"/>
              <a:gd name="adj3" fmla="val 1324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曲線 31">
            <a:extLst>
              <a:ext uri="{FF2B5EF4-FFF2-40B4-BE49-F238E27FC236}">
                <a16:creationId xmlns:a16="http://schemas.microsoft.com/office/drawing/2014/main" id="{0C3B566C-D567-4426-9804-3BFD439B7C0A}"/>
              </a:ext>
            </a:extLst>
          </p:cNvPr>
          <p:cNvCxnSpPr>
            <a:stCxn id="5" idx="3"/>
            <a:endCxn id="4" idx="5"/>
          </p:cNvCxnSpPr>
          <p:nvPr/>
        </p:nvCxnSpPr>
        <p:spPr>
          <a:xfrm rot="5400000">
            <a:off x="2927350" y="2780178"/>
            <a:ext cx="12700" cy="1029822"/>
          </a:xfrm>
          <a:prstGeom prst="curvedConnector3">
            <a:avLst>
              <a:gd name="adj1" fmla="val 165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A5D0899E-4EA0-40D7-AFE7-BD4B5EAA3C78}"/>
              </a:ext>
            </a:extLst>
          </p:cNvPr>
          <p:cNvCxnSpPr>
            <a:stCxn id="6" idx="7"/>
            <a:endCxn id="8" idx="1"/>
          </p:cNvCxnSpPr>
          <p:nvPr/>
        </p:nvCxnSpPr>
        <p:spPr>
          <a:xfrm rot="5400000" flipH="1" flipV="1">
            <a:off x="6282939" y="1216411"/>
            <a:ext cx="12700" cy="1035401"/>
          </a:xfrm>
          <a:prstGeom prst="curvedConnector3">
            <a:avLst>
              <a:gd name="adj1" fmla="val 2329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D5D58530-5353-4A31-88AC-900E0A2911BD}"/>
              </a:ext>
            </a:extLst>
          </p:cNvPr>
          <p:cNvCxnSpPr>
            <a:stCxn id="8" idx="3"/>
            <a:endCxn id="6" idx="5"/>
          </p:cNvCxnSpPr>
          <p:nvPr/>
        </p:nvCxnSpPr>
        <p:spPr>
          <a:xfrm rot="5400000">
            <a:off x="6282940" y="1862989"/>
            <a:ext cx="12700" cy="1035401"/>
          </a:xfrm>
          <a:prstGeom prst="curvedConnector3">
            <a:avLst>
              <a:gd name="adj1" fmla="val 2329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曲線 42">
            <a:extLst>
              <a:ext uri="{FF2B5EF4-FFF2-40B4-BE49-F238E27FC236}">
                <a16:creationId xmlns:a16="http://schemas.microsoft.com/office/drawing/2014/main" id="{E5D18172-1412-4192-8730-EBCD248E1972}"/>
              </a:ext>
            </a:extLst>
          </p:cNvPr>
          <p:cNvCxnSpPr>
            <a:stCxn id="7" idx="7"/>
            <a:endCxn id="9" idx="1"/>
          </p:cNvCxnSpPr>
          <p:nvPr/>
        </p:nvCxnSpPr>
        <p:spPr>
          <a:xfrm rot="5400000" flipH="1" flipV="1">
            <a:off x="6280150" y="3048000"/>
            <a:ext cx="12700" cy="1029822"/>
          </a:xfrm>
          <a:prstGeom prst="curvedConnector3">
            <a:avLst>
              <a:gd name="adj1" fmla="val 225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曲線 44">
            <a:extLst>
              <a:ext uri="{FF2B5EF4-FFF2-40B4-BE49-F238E27FC236}">
                <a16:creationId xmlns:a16="http://schemas.microsoft.com/office/drawing/2014/main" id="{B4EBB0D2-0690-496B-B2F3-48B81E736A13}"/>
              </a:ext>
            </a:extLst>
          </p:cNvPr>
          <p:cNvCxnSpPr>
            <a:stCxn id="7" idx="5"/>
            <a:endCxn id="9" idx="3"/>
          </p:cNvCxnSpPr>
          <p:nvPr/>
        </p:nvCxnSpPr>
        <p:spPr>
          <a:xfrm rot="16200000" flipH="1">
            <a:off x="6280150" y="3694578"/>
            <a:ext cx="12700" cy="1029822"/>
          </a:xfrm>
          <a:prstGeom prst="curvedConnector3">
            <a:avLst>
              <a:gd name="adj1" fmla="val 180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曲線 46">
            <a:extLst>
              <a:ext uri="{FF2B5EF4-FFF2-40B4-BE49-F238E27FC236}">
                <a16:creationId xmlns:a16="http://schemas.microsoft.com/office/drawing/2014/main" id="{E9DB557B-0721-4258-963A-01A57FABFED7}"/>
              </a:ext>
            </a:extLst>
          </p:cNvPr>
          <p:cNvCxnSpPr>
            <a:cxnSpLocks/>
            <a:stCxn id="9" idx="4"/>
            <a:endCxn id="4" idx="4"/>
          </p:cNvCxnSpPr>
          <p:nvPr/>
        </p:nvCxnSpPr>
        <p:spPr>
          <a:xfrm rot="5400000" flipH="1">
            <a:off x="4146550" y="1371600"/>
            <a:ext cx="914400" cy="5029200"/>
          </a:xfrm>
          <a:prstGeom prst="curvedConnector3">
            <a:avLst>
              <a:gd name="adj1" fmla="val -593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3AA70FCD-427F-4983-9E6A-CAB5EC2573C7}"/>
              </a:ext>
            </a:extLst>
          </p:cNvPr>
          <p:cNvCxnSpPr>
            <a:cxnSpLocks/>
            <a:stCxn id="8" idx="0"/>
            <a:endCxn id="4" idx="0"/>
          </p:cNvCxnSpPr>
          <p:nvPr/>
        </p:nvCxnSpPr>
        <p:spPr>
          <a:xfrm rot="16200000" flipH="1" flipV="1">
            <a:off x="4156075" y="-466725"/>
            <a:ext cx="914400" cy="5048250"/>
          </a:xfrm>
          <a:prstGeom prst="curvedConnector3">
            <a:avLst>
              <a:gd name="adj1" fmla="val -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7130A852-F7B5-4B62-A298-52EB9BE1C687}"/>
                  </a:ext>
                </a:extLst>
              </p:cNvPr>
              <p:cNvSpPr txBox="1"/>
              <p:nvPr/>
            </p:nvSpPr>
            <p:spPr>
              <a:xfrm>
                <a:off x="521261" y="2770187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0/1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7130A852-F7B5-4B62-A298-52EB9BE1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61" y="2770187"/>
                <a:ext cx="597812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65022B7E-B208-48EB-BA35-175C50066BC0}"/>
                  </a:ext>
                </a:extLst>
              </p:cNvPr>
              <p:cNvSpPr txBox="1"/>
              <p:nvPr/>
            </p:nvSpPr>
            <p:spPr>
              <a:xfrm>
                <a:off x="2634794" y="2024383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65022B7E-B208-48EB-BA35-175C50066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794" y="2024383"/>
                <a:ext cx="59781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CA8F9066-7AEF-4686-AA46-3837576358A8}"/>
                  </a:ext>
                </a:extLst>
              </p:cNvPr>
              <p:cNvSpPr txBox="1"/>
              <p:nvPr/>
            </p:nvSpPr>
            <p:spPr>
              <a:xfrm>
                <a:off x="4089191" y="1839717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CA8F9066-7AEF-4686-AA46-383757635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191" y="1839717"/>
                <a:ext cx="597812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51DD4DF-2D9A-4FD9-B5FF-D2CF55D5ADC3}"/>
                  </a:ext>
                </a:extLst>
              </p:cNvPr>
              <p:cNvSpPr txBox="1"/>
              <p:nvPr/>
            </p:nvSpPr>
            <p:spPr>
              <a:xfrm>
                <a:off x="6000822" y="2286380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51DD4DF-2D9A-4FD9-B5FF-D2CF55D5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822" y="2286380"/>
                <a:ext cx="597812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4BAB9529-1659-416A-9E97-C2D19DCE888B}"/>
                  </a:ext>
                </a:extLst>
              </p:cNvPr>
              <p:cNvSpPr txBox="1"/>
              <p:nvPr/>
            </p:nvSpPr>
            <p:spPr>
              <a:xfrm>
                <a:off x="4314369" y="655460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4BAB9529-1659-416A-9E97-C2D19DCE8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69" y="655460"/>
                <a:ext cx="597812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EEEABDEA-D59F-4A0B-ADB6-DA721486BEC1}"/>
                  </a:ext>
                </a:extLst>
              </p:cNvPr>
              <p:cNvSpPr txBox="1"/>
              <p:nvPr/>
            </p:nvSpPr>
            <p:spPr>
              <a:xfrm>
                <a:off x="5441950" y="2794903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EEEABDEA-D59F-4A0B-ADB6-DA721486B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950" y="2794903"/>
                <a:ext cx="597812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C79467DE-3012-4F0E-833A-7BF0C06813B9}"/>
                  </a:ext>
                </a:extLst>
              </p:cNvPr>
              <p:cNvSpPr txBox="1"/>
              <p:nvPr/>
            </p:nvSpPr>
            <p:spPr>
              <a:xfrm>
                <a:off x="2634794" y="3059668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C79467DE-3012-4F0E-833A-7BF0C068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794" y="3059668"/>
                <a:ext cx="597812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D24AEA1B-A69B-41D3-AA25-BB891FCB8F00}"/>
                  </a:ext>
                </a:extLst>
              </p:cNvPr>
              <p:cNvSpPr txBox="1"/>
              <p:nvPr/>
            </p:nvSpPr>
            <p:spPr>
              <a:xfrm>
                <a:off x="6016239" y="3287888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D24AEA1B-A69B-41D3-AA25-BB891FCB8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239" y="3287888"/>
                <a:ext cx="597812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55E931C8-D634-4061-94A8-F6F4270E7A55}"/>
                  </a:ext>
                </a:extLst>
              </p:cNvPr>
              <p:cNvSpPr txBox="1"/>
              <p:nvPr/>
            </p:nvSpPr>
            <p:spPr>
              <a:xfrm>
                <a:off x="5981244" y="1421277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55E931C8-D634-4061-94A8-F6F4270E7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244" y="1421277"/>
                <a:ext cx="597812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F292D7D-AB33-45D5-82E0-320D659F012C}"/>
                  </a:ext>
                </a:extLst>
              </p:cNvPr>
              <p:cNvSpPr txBox="1"/>
              <p:nvPr/>
            </p:nvSpPr>
            <p:spPr>
              <a:xfrm>
                <a:off x="4304844" y="4888468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F292D7D-AB33-45D5-82E0-320D659F0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844" y="4888468"/>
                <a:ext cx="597812" cy="369332"/>
              </a:xfrm>
              <a:prstGeom prst="rect">
                <a:avLst/>
              </a:prstGeom>
              <a:blipFill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C924255D-F773-4624-90B9-8FF76AC92E37}"/>
                  </a:ext>
                </a:extLst>
              </p:cNvPr>
              <p:cNvSpPr txBox="1"/>
              <p:nvPr/>
            </p:nvSpPr>
            <p:spPr>
              <a:xfrm>
                <a:off x="6019519" y="4061176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C924255D-F773-4624-90B9-8FF76AC92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519" y="4061176"/>
                <a:ext cx="597812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コネクタ: 曲線 179">
            <a:extLst>
              <a:ext uri="{FF2B5EF4-FFF2-40B4-BE49-F238E27FC236}">
                <a16:creationId xmlns:a16="http://schemas.microsoft.com/office/drawing/2014/main" id="{B9B5DC99-55BA-466E-8A13-E37AD741401E}"/>
              </a:ext>
            </a:extLst>
          </p:cNvPr>
          <p:cNvCxnSpPr>
            <a:cxnSpLocks/>
          </p:cNvCxnSpPr>
          <p:nvPr/>
        </p:nvCxnSpPr>
        <p:spPr>
          <a:xfrm rot="10800000">
            <a:off x="5196422" y="2454100"/>
            <a:ext cx="12700" cy="1035401"/>
          </a:xfrm>
          <a:prstGeom prst="curvedConnector3">
            <a:avLst>
              <a:gd name="adj1" fmla="val 2329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コネクタ: 曲線 180">
            <a:extLst>
              <a:ext uri="{FF2B5EF4-FFF2-40B4-BE49-F238E27FC236}">
                <a16:creationId xmlns:a16="http://schemas.microsoft.com/office/drawing/2014/main" id="{567BE715-C493-4C30-A28D-4801B5862BE4}"/>
              </a:ext>
            </a:extLst>
          </p:cNvPr>
          <p:cNvCxnSpPr>
            <a:cxnSpLocks/>
          </p:cNvCxnSpPr>
          <p:nvPr/>
        </p:nvCxnSpPr>
        <p:spPr>
          <a:xfrm>
            <a:off x="5663427" y="2454100"/>
            <a:ext cx="12700" cy="1035401"/>
          </a:xfrm>
          <a:prstGeom prst="curvedConnector3">
            <a:avLst>
              <a:gd name="adj1" fmla="val 2329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A183423A-4B35-47A2-9F5A-7B0DD3B3E793}"/>
                  </a:ext>
                </a:extLst>
              </p:cNvPr>
              <p:cNvSpPr txBox="1"/>
              <p:nvPr/>
            </p:nvSpPr>
            <p:spPr>
              <a:xfrm>
                <a:off x="4389878" y="2787134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A183423A-4B35-47A2-9F5A-7B0DD3B3E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878" y="2787134"/>
                <a:ext cx="597812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46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18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sakuya</dc:creator>
  <cp:lastModifiedBy>sakuya</cp:lastModifiedBy>
  <cp:revision>8</cp:revision>
  <dcterms:created xsi:type="dcterms:W3CDTF">2019-07-04T14:29:23Z</dcterms:created>
  <dcterms:modified xsi:type="dcterms:W3CDTF">2019-07-05T13:09:56Z</dcterms:modified>
</cp:coreProperties>
</file>