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uya" initials="s" lastIdx="3" clrIdx="0">
    <p:extLst>
      <p:ext uri="{19B8F6BF-5375-455C-9EA6-DF929625EA0E}">
        <p15:presenceInfo xmlns:p15="http://schemas.microsoft.com/office/powerpoint/2012/main" userId="saku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5862B-7FE1-4FD2-BFD4-8099241C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3D8974-BDEF-4829-ADF9-2C8D3E39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42AF6-6644-4A5A-A3F1-024BEDCA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3A73D-FC6F-4158-AEF3-3650448F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899DF-3689-4487-B6BC-334760CE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AA280-6926-4141-8AD4-0B73D906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19940F-B430-4A9E-AB69-5E173E86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46A17-A139-40F2-A397-AA94F539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30AD2-82E4-4237-95E8-C9B77BB5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3E6E-E25E-4328-85F0-7C8AD18C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4CD630-CC2B-4CE0-8255-E61B71AF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457781-E613-43E5-87A3-4DE32E292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8C45A-8E39-4692-B856-AC80FB0E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9F201-0124-44C4-9427-8D6BBD91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F8857-323E-46EC-AA31-0CB67287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0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096D-D8CF-47A9-BF53-38D09C52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F9B31-146B-4F53-96DE-2B0CAC7F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7F658-C25F-42EE-8EE4-C5F9B3E8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C1D4D-7CA3-4702-BF20-31CD14C8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878E0-88F0-4E84-8281-031528A6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6D492-4F95-4F68-91AB-64F9630C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3AA33-9276-450F-A121-6BFD78A9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43B15-CD3A-4B8E-8FA8-85C4139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3F843-7503-48BF-9CD8-5CFD068E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1E058-3586-4C92-9D99-138481B5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53560-29A0-4E27-B216-17EEC6B8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F923BC-7EF1-420E-88D2-248EAB0D6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D4BA05-BFD5-49A9-89C4-A2EBC20C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7A98C9-A84F-40EE-9707-9F1D14DB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D9AA51-2355-4E87-AC9E-BB984C39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CD856A-E2DA-4BE4-ADB6-C3DBA10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A808F-A503-4B4E-8AB5-8876AAEB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F6CA3-65ED-4780-B1CF-FC2AEB65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D8CF42-E2E6-4F1C-BF48-58677B17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3FD1FC-3D23-426A-90E4-D0F37EB09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D47DAC-20E4-4EC6-BE33-16A00BA74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7CF882-2A6B-4F5E-9809-D7731AB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879A9A-D181-4245-B9CC-7D0B4B1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287F22-EF1E-4C8B-B976-58B1275C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E0A0-0E2D-4C93-B39D-7BA93B31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E6F68-C040-4B9C-8DDB-5427355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2E9E22-54F8-4306-92F2-3F48916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61A0B4-6DBA-4EF0-9185-AD78C280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9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2DFE2-F28F-490B-858D-CCF23D04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0FCD7-B3B8-4226-A104-FE1BF7FC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5FA2F-DEB7-4B7F-A094-45BC7799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6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19E0C-D479-46F0-877C-F596532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CBEFC8-C90E-4537-97E2-CDE95F64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F7589F-413A-4A92-A661-A5CEE510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7CF6F0-338F-4ECD-A571-6CEF1DF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5B418-58DC-4DA8-B720-9D7F8A4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B2DE6-B4B1-4695-B2B3-0E671425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ED7EE-811D-4114-9C41-B292CFE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F7CB77-73B3-4980-8E03-2AF9D4E0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99061-A1FC-40F9-897D-99F0CC88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384CE-D659-4D7B-82CC-AF4A77B8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87A83-927E-4120-BA68-7587F4A6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C003-3CD2-4EA3-AFD0-46FD011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F10E1B-831B-4179-82C5-CAD08569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25FB75-82FC-4522-A50D-50AFA312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42B89-F368-47BA-A8AD-3B49DB4D9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EB94-A1E7-4205-B8A2-1715F998A3BF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CA7DD-1160-4F23-A128-F014F68B8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846C6-F976-4324-A708-E0350FF8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3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E25E80F-21B7-474D-9A1C-24ADE9CCF073}"/>
                  </a:ext>
                </a:extLst>
              </p:cNvPr>
              <p:cNvSpPr/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E25E80F-21B7-474D-9A1C-24ADE9CCF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A5E4B30-FB99-4185-A265-021DF5C55FBB}"/>
                  </a:ext>
                </a:extLst>
              </p:cNvPr>
              <p:cNvSpPr/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A5E4B30-FB99-4185-A265-021DF5C55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2429BBD-5CF9-4602-B6E7-A6EFA1E539BD}"/>
                  </a:ext>
                </a:extLst>
              </p:cNvPr>
              <p:cNvSpPr/>
              <p:nvPr/>
            </p:nvSpPr>
            <p:spPr>
              <a:xfrm>
                <a:off x="4984750" y="16002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2429BBD-5CF9-4602-B6E7-A6EFA1E5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0" y="160020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009405B-AF37-44AE-9BB1-06C5FAB1A19A}"/>
                  </a:ext>
                </a:extLst>
              </p:cNvPr>
              <p:cNvSpPr/>
              <p:nvPr/>
            </p:nvSpPr>
            <p:spPr>
              <a:xfrm>
                <a:off x="4984750" y="34290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009405B-AF37-44AE-9BB1-06C5FAB1A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0" y="342900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F4A8150A-D052-49F0-A602-D65E8BD1CC0F}"/>
                  </a:ext>
                </a:extLst>
              </p:cNvPr>
              <p:cNvSpPr/>
              <p:nvPr/>
            </p:nvSpPr>
            <p:spPr>
              <a:xfrm>
                <a:off x="6661150" y="1600200"/>
                <a:ext cx="9525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F4A8150A-D052-49F0-A602-D65E8BD1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1600200"/>
                <a:ext cx="9525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93688F6E-8258-4D49-BD33-91EA6199D464}"/>
                  </a:ext>
                </a:extLst>
              </p:cNvPr>
              <p:cNvSpPr/>
              <p:nvPr/>
            </p:nvSpPr>
            <p:spPr>
              <a:xfrm>
                <a:off x="6661150" y="34290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93688F6E-8258-4D49-BD33-91EA6199D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342900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AB8567CE-1078-4AD5-AD26-636403B0669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2927350" y="2133600"/>
            <a:ext cx="12700" cy="1029822"/>
          </a:xfrm>
          <a:prstGeom prst="curvedConnector3">
            <a:avLst>
              <a:gd name="adj1" fmla="val 2029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C1DAEF07-0808-4836-A3C6-0098FE740FF3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rot="5400000" flipH="1" flipV="1">
            <a:off x="4241239" y="1905001"/>
            <a:ext cx="591111" cy="89591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D70B2876-0729-44EA-AFD8-62167F36A45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 rot="16200000" flipH="1">
            <a:off x="1442572" y="2971800"/>
            <a:ext cx="646578" cy="12700"/>
          </a:xfrm>
          <a:prstGeom prst="curvedConnector5">
            <a:avLst>
              <a:gd name="adj1" fmla="val -22097"/>
              <a:gd name="adj2" fmla="val -4895583"/>
              <a:gd name="adj3" fmla="val 1324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0C3B566C-D567-4426-9804-3BFD439B7C0A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2927350" y="2780178"/>
            <a:ext cx="12700" cy="1029822"/>
          </a:xfrm>
          <a:prstGeom prst="curvedConnector3">
            <a:avLst>
              <a:gd name="adj1" fmla="val 16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A5D0899E-4EA0-40D7-AFE7-BD4B5EAA3C78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5400000" flipH="1" flipV="1">
            <a:off x="6282939" y="1216411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D5D58530-5353-4A31-88AC-900E0A2911BD}"/>
              </a:ext>
            </a:extLst>
          </p:cNvPr>
          <p:cNvCxnSpPr>
            <a:stCxn id="8" idx="3"/>
            <a:endCxn id="6" idx="5"/>
          </p:cNvCxnSpPr>
          <p:nvPr/>
        </p:nvCxnSpPr>
        <p:spPr>
          <a:xfrm rot="5400000">
            <a:off x="6282940" y="1862989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id="{E5D18172-1412-4192-8730-EBCD248E1972}"/>
              </a:ext>
            </a:extLst>
          </p:cNvPr>
          <p:cNvCxnSpPr>
            <a:stCxn id="7" idx="7"/>
            <a:endCxn id="9" idx="1"/>
          </p:cNvCxnSpPr>
          <p:nvPr/>
        </p:nvCxnSpPr>
        <p:spPr>
          <a:xfrm rot="5400000" flipH="1" flipV="1">
            <a:off x="6280150" y="3048000"/>
            <a:ext cx="12700" cy="1029822"/>
          </a:xfrm>
          <a:prstGeom prst="curvedConnector3">
            <a:avLst>
              <a:gd name="adj1" fmla="val 22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B4EBB0D2-0690-496B-B2F3-48B81E736A13}"/>
              </a:ext>
            </a:extLst>
          </p:cNvPr>
          <p:cNvCxnSpPr>
            <a:stCxn id="7" idx="5"/>
            <a:endCxn id="9" idx="3"/>
          </p:cNvCxnSpPr>
          <p:nvPr/>
        </p:nvCxnSpPr>
        <p:spPr>
          <a:xfrm rot="16200000" flipH="1">
            <a:off x="6280150" y="3694578"/>
            <a:ext cx="12700" cy="1029822"/>
          </a:xfrm>
          <a:prstGeom prst="curvedConnector3">
            <a:avLst>
              <a:gd name="adj1" fmla="val 180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曲線 46">
            <a:extLst>
              <a:ext uri="{FF2B5EF4-FFF2-40B4-BE49-F238E27FC236}">
                <a16:creationId xmlns:a16="http://schemas.microsoft.com/office/drawing/2014/main" id="{E9DB557B-0721-4258-963A-01A57FABFED7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 flipH="1">
            <a:off x="4146550" y="1371600"/>
            <a:ext cx="914400" cy="5029200"/>
          </a:xfrm>
          <a:prstGeom prst="curvedConnector3">
            <a:avLst>
              <a:gd name="adj1" fmla="val -5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3AA70FCD-427F-4983-9E6A-CAB5EC2573C7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4156075" y="-466725"/>
            <a:ext cx="914400" cy="5048250"/>
          </a:xfrm>
          <a:prstGeom prst="curvedConnector3">
            <a:avLst>
              <a:gd name="adj1" fmla="val -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130A852-F7B5-4B62-A298-52EB9BE1C687}"/>
                  </a:ext>
                </a:extLst>
              </p:cNvPr>
              <p:cNvSpPr txBox="1"/>
              <p:nvPr/>
            </p:nvSpPr>
            <p:spPr>
              <a:xfrm>
                <a:off x="521261" y="277018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130A852-F7B5-4B62-A298-52EB9BE1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1" y="2770187"/>
                <a:ext cx="59781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5022B7E-B208-48EB-BA35-175C50066BC0}"/>
                  </a:ext>
                </a:extLst>
              </p:cNvPr>
              <p:cNvSpPr txBox="1"/>
              <p:nvPr/>
            </p:nvSpPr>
            <p:spPr>
              <a:xfrm>
                <a:off x="2634794" y="202438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5022B7E-B208-48EB-BA35-175C50066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4" y="2024383"/>
                <a:ext cx="59781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A8F9066-7AEF-4686-AA46-3837576358A8}"/>
                  </a:ext>
                </a:extLst>
              </p:cNvPr>
              <p:cNvSpPr txBox="1"/>
              <p:nvPr/>
            </p:nvSpPr>
            <p:spPr>
              <a:xfrm>
                <a:off x="4089191" y="183971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A8F9066-7AEF-4686-AA46-3837576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91" y="1839717"/>
                <a:ext cx="59781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1DD4DF-2D9A-4FD9-B5FF-D2CF55D5ADC3}"/>
                  </a:ext>
                </a:extLst>
              </p:cNvPr>
              <p:cNvSpPr txBox="1"/>
              <p:nvPr/>
            </p:nvSpPr>
            <p:spPr>
              <a:xfrm>
                <a:off x="6000822" y="2286380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1DD4DF-2D9A-4FD9-B5FF-D2CF55D5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822" y="2286380"/>
                <a:ext cx="59781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BAB9529-1659-416A-9E97-C2D19DCE888B}"/>
                  </a:ext>
                </a:extLst>
              </p:cNvPr>
              <p:cNvSpPr txBox="1"/>
              <p:nvPr/>
            </p:nvSpPr>
            <p:spPr>
              <a:xfrm>
                <a:off x="4314369" y="655460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BAB9529-1659-416A-9E97-C2D19DCE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69" y="655460"/>
                <a:ext cx="59781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EEABDEA-D59F-4A0B-ADB6-DA721486BEC1}"/>
                  </a:ext>
                </a:extLst>
              </p:cNvPr>
              <p:cNvSpPr txBox="1"/>
              <p:nvPr/>
            </p:nvSpPr>
            <p:spPr>
              <a:xfrm>
                <a:off x="5441950" y="279490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EEABDEA-D59F-4A0B-ADB6-DA721486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50" y="2794903"/>
                <a:ext cx="59781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79467DE-3012-4F0E-833A-7BF0C06813B9}"/>
                  </a:ext>
                </a:extLst>
              </p:cNvPr>
              <p:cNvSpPr txBox="1"/>
              <p:nvPr/>
            </p:nvSpPr>
            <p:spPr>
              <a:xfrm>
                <a:off x="2634794" y="305966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79467DE-3012-4F0E-833A-7BF0C068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4" y="3059668"/>
                <a:ext cx="597812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24AEA1B-A69B-41D3-AA25-BB891FCB8F00}"/>
                  </a:ext>
                </a:extLst>
              </p:cNvPr>
              <p:cNvSpPr txBox="1"/>
              <p:nvPr/>
            </p:nvSpPr>
            <p:spPr>
              <a:xfrm>
                <a:off x="6016239" y="328788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24AEA1B-A69B-41D3-AA25-BB891FCB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239" y="3287888"/>
                <a:ext cx="59781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5E931C8-D634-4061-94A8-F6F4270E7A55}"/>
                  </a:ext>
                </a:extLst>
              </p:cNvPr>
              <p:cNvSpPr txBox="1"/>
              <p:nvPr/>
            </p:nvSpPr>
            <p:spPr>
              <a:xfrm>
                <a:off x="5981244" y="142127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5E931C8-D634-4061-94A8-F6F4270E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44" y="1421277"/>
                <a:ext cx="59781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F292D7D-AB33-45D5-82E0-320D659F012C}"/>
                  </a:ext>
                </a:extLst>
              </p:cNvPr>
              <p:cNvSpPr txBox="1"/>
              <p:nvPr/>
            </p:nvSpPr>
            <p:spPr>
              <a:xfrm>
                <a:off x="4304844" y="488846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F292D7D-AB33-45D5-82E0-320D659F0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44" y="4888468"/>
                <a:ext cx="597812" cy="369332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C924255D-F773-4624-90B9-8FF76AC92E37}"/>
                  </a:ext>
                </a:extLst>
              </p:cNvPr>
              <p:cNvSpPr txBox="1"/>
              <p:nvPr/>
            </p:nvSpPr>
            <p:spPr>
              <a:xfrm>
                <a:off x="6019519" y="4061176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C924255D-F773-4624-90B9-8FF76AC9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19" y="4061176"/>
                <a:ext cx="59781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コネクタ: 曲線 179">
            <a:extLst>
              <a:ext uri="{FF2B5EF4-FFF2-40B4-BE49-F238E27FC236}">
                <a16:creationId xmlns:a16="http://schemas.microsoft.com/office/drawing/2014/main" id="{B9B5DC99-55BA-466E-8A13-E37AD741401E}"/>
              </a:ext>
            </a:extLst>
          </p:cNvPr>
          <p:cNvCxnSpPr>
            <a:cxnSpLocks/>
          </p:cNvCxnSpPr>
          <p:nvPr/>
        </p:nvCxnSpPr>
        <p:spPr>
          <a:xfrm rot="10800000">
            <a:off x="5196422" y="2454100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コネクタ: 曲線 180">
            <a:extLst>
              <a:ext uri="{FF2B5EF4-FFF2-40B4-BE49-F238E27FC236}">
                <a16:creationId xmlns:a16="http://schemas.microsoft.com/office/drawing/2014/main" id="{567BE715-C493-4C30-A28D-4801B5862BE4}"/>
              </a:ext>
            </a:extLst>
          </p:cNvPr>
          <p:cNvCxnSpPr>
            <a:cxnSpLocks/>
          </p:cNvCxnSpPr>
          <p:nvPr/>
        </p:nvCxnSpPr>
        <p:spPr>
          <a:xfrm>
            <a:off x="5663427" y="2454100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A183423A-4B35-47A2-9F5A-7B0DD3B3E793}"/>
                  </a:ext>
                </a:extLst>
              </p:cNvPr>
              <p:cNvSpPr txBox="1"/>
              <p:nvPr/>
            </p:nvSpPr>
            <p:spPr>
              <a:xfrm>
                <a:off x="4389878" y="2787134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A183423A-4B35-47A2-9F5A-7B0DD3B3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78" y="2787134"/>
                <a:ext cx="597812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4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1077AA4-40DE-4FA6-9954-3A4DB4AC6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8944"/>
                  </p:ext>
                </p:extLst>
              </p:nvPr>
            </p:nvGraphicFramePr>
            <p:xfrm>
              <a:off x="1930400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1077AA4-40DE-4FA6-9954-3A4DB4AC6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8944"/>
                  </p:ext>
                </p:extLst>
              </p:nvPr>
            </p:nvGraphicFramePr>
            <p:xfrm>
              <a:off x="1930400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0990" r="-10101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41" t="-300990" r="-2041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161CB0B6-73D5-4B22-8B9C-6DA2E05D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734477"/>
                  </p:ext>
                </p:extLst>
              </p:nvPr>
            </p:nvGraphicFramePr>
            <p:xfrm>
              <a:off x="4899891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161CB0B6-73D5-4B22-8B9C-6DA2E05D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734477"/>
                  </p:ext>
                </p:extLst>
              </p:nvPr>
            </p:nvGraphicFramePr>
            <p:xfrm>
              <a:off x="4899891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990" t="-300990" r="-10101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20" t="-300990" r="-2041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7FF38748-2643-4BF3-A8CD-9F6ECB14C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348215"/>
                  </p:ext>
                </p:extLst>
              </p:nvPr>
            </p:nvGraphicFramePr>
            <p:xfrm>
              <a:off x="8649855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7FF38748-2643-4BF3-A8CD-9F6ECB14C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348215"/>
                  </p:ext>
                </p:extLst>
              </p:nvPr>
            </p:nvGraphicFramePr>
            <p:xfrm>
              <a:off x="8649855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990" t="-300990" r="-10101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020" t="-300990" r="-2041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8FB66E7-FEED-4905-9985-30731FD936A9}"/>
                  </a:ext>
                </a:extLst>
              </p:cNvPr>
              <p:cNvSpPr txBox="1"/>
              <p:nvPr/>
            </p:nvSpPr>
            <p:spPr>
              <a:xfrm>
                <a:off x="1579418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8FB66E7-FEED-4905-9985-30731FD9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18" y="1385393"/>
                <a:ext cx="7019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F3192C0-76D2-4B06-82DD-E04DE2D27C32}"/>
                  </a:ext>
                </a:extLst>
              </p:cNvPr>
              <p:cNvSpPr txBox="1"/>
              <p:nvPr/>
            </p:nvSpPr>
            <p:spPr>
              <a:xfrm>
                <a:off x="8298873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F3192C0-76D2-4B06-82DD-E04DE2D2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73" y="1385393"/>
                <a:ext cx="7019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12EC0A8-C320-4A76-BD15-0E3F60F3CE7A}"/>
                  </a:ext>
                </a:extLst>
              </p:cNvPr>
              <p:cNvSpPr txBox="1"/>
              <p:nvPr/>
            </p:nvSpPr>
            <p:spPr>
              <a:xfrm>
                <a:off x="4548909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12EC0A8-C320-4A76-BD15-0E3F60F3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09" y="1385393"/>
                <a:ext cx="7019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4B6B834-0AAC-4561-A5E8-3CC124F6A81F}"/>
                  </a:ext>
                </a:extLst>
              </p:cNvPr>
              <p:cNvSpPr txBox="1"/>
              <p:nvPr/>
            </p:nvSpPr>
            <p:spPr>
              <a:xfrm>
                <a:off x="2105890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4B6B834-0AAC-4561-A5E8-3CC124F6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90" y="1016061"/>
                <a:ext cx="3509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42652CB-49D8-4E65-AAC6-117692A46E4C}"/>
                  </a:ext>
                </a:extLst>
              </p:cNvPr>
              <p:cNvSpPr txBox="1"/>
              <p:nvPr/>
            </p:nvSpPr>
            <p:spPr>
              <a:xfrm>
                <a:off x="5075381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42652CB-49D8-4E65-AAC6-117692A46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81" y="1016061"/>
                <a:ext cx="3509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2BC4F20-2BE8-4AD6-9EA3-1C7D4092A356}"/>
                  </a:ext>
                </a:extLst>
              </p:cNvPr>
              <p:cNvSpPr txBox="1"/>
              <p:nvPr/>
            </p:nvSpPr>
            <p:spPr>
              <a:xfrm>
                <a:off x="8825345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2BC4F20-2BE8-4AD6-9EA3-1C7D4092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345" y="1016061"/>
                <a:ext cx="3509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C64DBAF-D62A-41F6-A9B5-4702BDE437AE}"/>
              </a:ext>
            </a:extLst>
          </p:cNvPr>
          <p:cNvSpPr/>
          <p:nvPr/>
        </p:nvSpPr>
        <p:spPr>
          <a:xfrm>
            <a:off x="3186545" y="2484582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B1E5A8-8D25-4496-B1BD-BBBD3E01211E}"/>
              </a:ext>
            </a:extLst>
          </p:cNvPr>
          <p:cNvSpPr/>
          <p:nvPr/>
        </p:nvSpPr>
        <p:spPr>
          <a:xfrm>
            <a:off x="5560290" y="3105729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0735D0-2891-4A18-9878-A155F0DA6EE6}"/>
              </a:ext>
            </a:extLst>
          </p:cNvPr>
          <p:cNvSpPr/>
          <p:nvPr/>
        </p:nvSpPr>
        <p:spPr>
          <a:xfrm>
            <a:off x="9905999" y="3105729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8D6262-6893-43B5-BA33-C3FBD36A3205}"/>
              </a:ext>
            </a:extLst>
          </p:cNvPr>
          <p:cNvSpPr/>
          <p:nvPr/>
        </p:nvSpPr>
        <p:spPr>
          <a:xfrm>
            <a:off x="9310254" y="2484582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0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A6BF3540-9356-4965-9D79-482F2996C329}"/>
                  </a:ext>
                </a:extLst>
              </p:cNvPr>
              <p:cNvSpPr/>
              <p:nvPr/>
            </p:nvSpPr>
            <p:spPr>
              <a:xfrm>
                <a:off x="3625273" y="2874818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A6BF3540-9356-4965-9D79-482F2996C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73" y="2874818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EEA0AF91-9349-4C8B-9169-119FB3DF2A1C}"/>
                  </a:ext>
                </a:extLst>
              </p:cNvPr>
              <p:cNvSpPr/>
              <p:nvPr/>
            </p:nvSpPr>
            <p:spPr>
              <a:xfrm>
                <a:off x="5301673" y="2874818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EEA0AF91-9349-4C8B-9169-119FB3DF2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73" y="2874818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AAE8F02-760F-49BB-8DE6-03758D2C7B2C}"/>
                  </a:ext>
                </a:extLst>
              </p:cNvPr>
              <p:cNvSpPr/>
              <p:nvPr/>
            </p:nvSpPr>
            <p:spPr>
              <a:xfrm>
                <a:off x="6978073" y="2874818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AAE8F02-760F-49BB-8DE6-03758D2C7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73" y="2874818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5600F988-EFA1-4D82-8D24-EDC85C1B748D}"/>
              </a:ext>
            </a:extLst>
          </p:cNvPr>
          <p:cNvCxnSpPr>
            <a:stCxn id="7" idx="1"/>
            <a:endCxn id="7" idx="3"/>
          </p:cNvCxnSpPr>
          <p:nvPr/>
        </p:nvCxnSpPr>
        <p:spPr>
          <a:xfrm rot="16200000" flipH="1">
            <a:off x="3435895" y="3332018"/>
            <a:ext cx="646578" cy="12700"/>
          </a:xfrm>
          <a:prstGeom prst="curvedConnector5">
            <a:avLst>
              <a:gd name="adj1" fmla="val -35355"/>
              <a:gd name="adj2" fmla="val -8127394"/>
              <a:gd name="adj3" fmla="val 1353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2725F89A-FAA1-4685-A277-D96F4706C3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4920673" y="2493818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384A819E-956F-419E-B671-5590C63EE8AC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6597073" y="2493818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B235E3E8-03BD-4ACC-B79C-1696B1F20901}"/>
              </a:ext>
            </a:extLst>
          </p:cNvPr>
          <p:cNvCxnSpPr>
            <a:stCxn id="9" idx="7"/>
            <a:endCxn id="9" idx="5"/>
          </p:cNvCxnSpPr>
          <p:nvPr/>
        </p:nvCxnSpPr>
        <p:spPr>
          <a:xfrm rot="16200000" flipH="1">
            <a:off x="7435273" y="3332018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29A89E0C-C88F-4549-B330-84CD1D092701}"/>
              </a:ext>
            </a:extLst>
          </p:cNvPr>
          <p:cNvCxnSpPr>
            <a:stCxn id="9" idx="3"/>
            <a:endCxn id="8" idx="5"/>
          </p:cNvCxnSpPr>
          <p:nvPr/>
        </p:nvCxnSpPr>
        <p:spPr>
          <a:xfrm rot="5400000">
            <a:off x="6597073" y="3140396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曲線 23">
            <a:extLst>
              <a:ext uri="{FF2B5EF4-FFF2-40B4-BE49-F238E27FC236}">
                <a16:creationId xmlns:a16="http://schemas.microsoft.com/office/drawing/2014/main" id="{91C324B1-25EF-428B-884E-50725D1E0E78}"/>
              </a:ext>
            </a:extLst>
          </p:cNvPr>
          <p:cNvCxnSpPr>
            <a:stCxn id="8" idx="3"/>
            <a:endCxn id="7" idx="5"/>
          </p:cNvCxnSpPr>
          <p:nvPr/>
        </p:nvCxnSpPr>
        <p:spPr>
          <a:xfrm rot="5400000">
            <a:off x="4920673" y="3140396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E83EB0-0B8C-4ECC-AA13-6FE63133BC39}"/>
                  </a:ext>
                </a:extLst>
              </p:cNvPr>
              <p:cNvSpPr txBox="1"/>
              <p:nvPr/>
            </p:nvSpPr>
            <p:spPr>
              <a:xfrm>
                <a:off x="2156098" y="3147352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E83EB0-0B8C-4ECC-AA13-6FE63133B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098" y="3147352"/>
                <a:ext cx="59781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08BA197-877E-4F13-895E-72F2C2C30C18}"/>
                  </a:ext>
                </a:extLst>
              </p:cNvPr>
              <p:cNvSpPr txBox="1"/>
              <p:nvPr/>
            </p:nvSpPr>
            <p:spPr>
              <a:xfrm>
                <a:off x="4628117" y="231610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08BA197-877E-4F13-895E-72F2C2C3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17" y="2316108"/>
                <a:ext cx="597812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907C026-015D-4F90-9991-84755E5859C6}"/>
                  </a:ext>
                </a:extLst>
              </p:cNvPr>
              <p:cNvSpPr txBox="1"/>
              <p:nvPr/>
            </p:nvSpPr>
            <p:spPr>
              <a:xfrm>
                <a:off x="4628117" y="399862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907C026-015D-4F90-9991-84755E585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17" y="3998623"/>
                <a:ext cx="59781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DE670D1-7041-4245-880E-9D7237B78B63}"/>
                  </a:ext>
                </a:extLst>
              </p:cNvPr>
              <p:cNvSpPr txBox="1"/>
              <p:nvPr/>
            </p:nvSpPr>
            <p:spPr>
              <a:xfrm>
                <a:off x="6304517" y="231610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DE670D1-7041-4245-880E-9D7237B7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17" y="2316108"/>
                <a:ext cx="59781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DE8A4D3-BB60-4BE6-8148-B7AB63612579}"/>
                  </a:ext>
                </a:extLst>
              </p:cNvPr>
              <p:cNvSpPr txBox="1"/>
              <p:nvPr/>
            </p:nvSpPr>
            <p:spPr>
              <a:xfrm>
                <a:off x="6304517" y="399862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DE8A4D3-BB60-4BE6-8148-B7AB6361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17" y="3998623"/>
                <a:ext cx="59781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5AAAED8-D8F5-4129-80EB-A5E210FFAB91}"/>
                  </a:ext>
                </a:extLst>
              </p:cNvPr>
              <p:cNvSpPr txBox="1"/>
              <p:nvPr/>
            </p:nvSpPr>
            <p:spPr>
              <a:xfrm>
                <a:off x="8760098" y="3147352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5AAAED8-D8F5-4129-80EB-A5E210FFA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098" y="3147352"/>
                <a:ext cx="59781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ワイド画面</PresentationFormat>
  <Paragraphs>66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sakuya</dc:creator>
  <cp:lastModifiedBy>sakuya yamada</cp:lastModifiedBy>
  <cp:revision>13</cp:revision>
  <dcterms:created xsi:type="dcterms:W3CDTF">2019-07-04T14:29:23Z</dcterms:created>
  <dcterms:modified xsi:type="dcterms:W3CDTF">2019-07-06T15:33:39Z</dcterms:modified>
</cp:coreProperties>
</file>