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D6ABF-DF7D-FB97-E4DD-4EE1DBC68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A51272-5D34-84EC-D94B-11872753C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21EF16-762F-24CC-E9E3-8096260C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EA7A10-C675-2F31-D436-3ED38F57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5FEF0-5277-3B4F-EE18-EDC348B3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4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110C2-AA03-6AED-19CC-CAAEF35E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52127A-8BDE-E7FA-23A0-F27B46EC5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DA23CE-CB41-CB8F-EE77-9041CB29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4EBDBB-CBB5-3BC9-88A1-0B1577A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02EC16-5769-4419-9107-CBA4776C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72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197314-0EA0-EFC2-EAFF-165F9B77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B300C8-D140-2048-C9A2-6A39C45A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3D9138-F207-B47D-C67A-B653C48E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A6DBF5-E3DF-2C9C-10C8-0650E573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AB6BB-8EB1-6851-E3E7-B4B41179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7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CE63A-6CE4-9309-91B2-3F99DE9E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77236A-BFF9-20E6-BA24-B55E70C2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15D287-732E-06A3-0FFC-B546AAA6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0F8D8F-CB0D-156D-5DAC-162FA540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5D66FC-3A0C-FC64-23E8-14A8F8A7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3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82FFE-22C6-D85D-7B07-6546B4A3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6CA9F6-6DBA-D8E7-6B96-53E5666C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416C3-11EE-0632-C217-B411E27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467F4-FD30-A0CD-43A7-2E02B83F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E4F7A4-7C89-4B6B-E658-E03AB2BB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79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D3AD8-B566-0147-6A4D-F028ECBD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C3E0CF-30CF-4152-178B-A43402DF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9D5DA5-E32B-027F-4458-6153B4515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88BF5D-A443-1994-5BE7-165CB1A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1264B-4BFE-D952-7261-07578D1D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E09F2E-D19B-D72D-3DFE-71EFF2F0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95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45DA1-2F71-F857-0150-A5C83323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B2DFF5-1E4C-A08A-E38F-80EDF84D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C71201-A03B-6EA4-0786-80C8B06D4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3313A6-0CB1-27EC-D93C-1F9823E74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2EE2C0-9631-790B-1031-89CF1561C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49E023-8DC7-5B09-98D5-4BC8B635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A2899F-6E64-3490-44F4-A416CE1E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61FFF0-7BF8-0AE8-BF9B-D8A02329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79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7BE05-5A6B-BAAB-A1B2-65E28D82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2A93BF-892D-8F59-F300-A8FAC80C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756DE-E9A6-BD30-111C-F3CCCC68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03DCEA-CE99-127E-5F9A-31B01320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38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27A1B7-5233-9D5D-D37F-B30C3BE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B63ABA-C7CC-FCF0-3CFB-3B27DA50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68BE87-05F9-1D31-86E1-EE7FA319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36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2923B-9F94-B25C-E455-DCA41C07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AEC341-8979-4568-1C7F-518B0A35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D3FE02-9E17-2719-918E-2F6DA22C8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14AC9-61E2-31AB-8F0E-DC8372EA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33A07D-9C18-F325-D24E-208AFA55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E6A9EC-84F1-9175-AE4B-03E5E648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6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F100B-D760-D5E2-4BBF-ECCDDDA5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C62FB7-8FB0-31A2-E2AB-B955FD225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559D90-9866-C157-4B44-09A51FAF1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262469-22BE-E1F0-EB06-75A3B775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8265E4-7F00-FFB3-DEDE-F2295BCC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7B31C9-B9CB-8E76-AE09-BB151D4F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736720-5339-2C3A-C780-2C4A1B5A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D2CA04-C16F-0A6E-0643-D211E760E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18DE09-39B5-E656-C138-B0DD8D62E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C8BD-D191-4972-B590-41097A8C2901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93C71-2002-E140-F3F9-0C6A44E87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CBEFF0-59EF-6104-CBD8-2B00F1398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07D28-E980-4581-8BB5-1C5CEC09A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30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8078B8-D33C-F327-4170-5CFCE3984E30}"/>
              </a:ext>
            </a:extLst>
          </p:cNvPr>
          <p:cNvGrpSpPr/>
          <p:nvPr/>
        </p:nvGrpSpPr>
        <p:grpSpPr>
          <a:xfrm>
            <a:off x="3999326" y="1976119"/>
            <a:ext cx="255030" cy="255030"/>
            <a:chOff x="4292140" y="3301485"/>
            <a:chExt cx="255030" cy="25503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0AE394C-6B40-5BBF-EB14-F50285B82439}"/>
                </a:ext>
              </a:extLst>
            </p:cNvPr>
            <p:cNvSpPr/>
            <p:nvPr/>
          </p:nvSpPr>
          <p:spPr>
            <a:xfrm>
              <a:off x="4292140" y="3301485"/>
              <a:ext cx="255030" cy="255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EB72C21-7901-FC46-DB16-054B37EA2861}"/>
                </a:ext>
              </a:extLst>
            </p:cNvPr>
            <p:cNvSpPr/>
            <p:nvPr/>
          </p:nvSpPr>
          <p:spPr>
            <a:xfrm>
              <a:off x="4396796" y="34061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18ED12E-AA82-6693-34B3-CBAE9AC13A00}"/>
              </a:ext>
            </a:extLst>
          </p:cNvPr>
          <p:cNvGrpSpPr/>
          <p:nvPr/>
        </p:nvGrpSpPr>
        <p:grpSpPr>
          <a:xfrm>
            <a:off x="6818726" y="1976119"/>
            <a:ext cx="255030" cy="255030"/>
            <a:chOff x="6395773" y="4761138"/>
            <a:chExt cx="255030" cy="255030"/>
          </a:xfrm>
          <a:solidFill>
            <a:schemeClr val="bg1"/>
          </a:solidFill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F5EB88F-B8CA-30E2-3414-D2FFF742B646}"/>
                </a:ext>
              </a:extLst>
            </p:cNvPr>
            <p:cNvSpPr/>
            <p:nvPr/>
          </p:nvSpPr>
          <p:spPr>
            <a:xfrm>
              <a:off x="6395773" y="4761138"/>
              <a:ext cx="255030" cy="2550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41281CC-61BE-77B4-AEDA-DEDD048B0300}"/>
                </a:ext>
              </a:extLst>
            </p:cNvPr>
            <p:cNvCxnSpPr>
              <a:cxnSpLocks/>
              <a:stCxn id="9" idx="1"/>
              <a:endCxn id="9" idx="5"/>
            </p:cNvCxnSpPr>
            <p:nvPr/>
          </p:nvCxnSpPr>
          <p:spPr>
            <a:xfrm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3DDCD1C-1C3E-39CA-2C97-A8F91A9FBE67}"/>
                </a:ext>
              </a:extLst>
            </p:cNvPr>
            <p:cNvCxnSpPr>
              <a:stCxn id="9" idx="7"/>
              <a:endCxn id="9" idx="3"/>
            </p:cNvCxnSpPr>
            <p:nvPr/>
          </p:nvCxnSpPr>
          <p:spPr>
            <a:xfrm flipH="1"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5D89C0B-9DA0-9614-BCD1-87683F970762}"/>
              </a:ext>
            </a:extLst>
          </p:cNvPr>
          <p:cNvCxnSpPr/>
          <p:nvPr/>
        </p:nvCxnSpPr>
        <p:spPr>
          <a:xfrm>
            <a:off x="3654287" y="1756880"/>
            <a:ext cx="37192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A18080A-F3F0-1335-38CA-3618C18326F1}"/>
              </a:ext>
            </a:extLst>
          </p:cNvPr>
          <p:cNvGrpSpPr/>
          <p:nvPr/>
        </p:nvGrpSpPr>
        <p:grpSpPr>
          <a:xfrm>
            <a:off x="3999326" y="3173970"/>
            <a:ext cx="255030" cy="255030"/>
            <a:chOff x="4292140" y="3301485"/>
            <a:chExt cx="255030" cy="25503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150645F7-917F-2469-2084-9B439666B2DA}"/>
                </a:ext>
              </a:extLst>
            </p:cNvPr>
            <p:cNvSpPr/>
            <p:nvPr/>
          </p:nvSpPr>
          <p:spPr>
            <a:xfrm>
              <a:off x="4292140" y="3301485"/>
              <a:ext cx="255030" cy="255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1C03602B-63A4-7428-1B0B-4279CF9D9AD4}"/>
                </a:ext>
              </a:extLst>
            </p:cNvPr>
            <p:cNvSpPr/>
            <p:nvPr/>
          </p:nvSpPr>
          <p:spPr>
            <a:xfrm>
              <a:off x="4396796" y="34061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889B352-6E57-1EC0-621D-E1F6B3793916}"/>
              </a:ext>
            </a:extLst>
          </p:cNvPr>
          <p:cNvGrpSpPr/>
          <p:nvPr/>
        </p:nvGrpSpPr>
        <p:grpSpPr>
          <a:xfrm>
            <a:off x="6818726" y="3173970"/>
            <a:ext cx="255030" cy="255030"/>
            <a:chOff x="6395773" y="4761138"/>
            <a:chExt cx="255030" cy="255030"/>
          </a:xfrm>
          <a:solidFill>
            <a:schemeClr val="bg1"/>
          </a:solidFill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4373464-3F67-8829-4E34-4D3B379DCE43}"/>
                </a:ext>
              </a:extLst>
            </p:cNvPr>
            <p:cNvSpPr/>
            <p:nvPr/>
          </p:nvSpPr>
          <p:spPr>
            <a:xfrm>
              <a:off x="6395773" y="4761138"/>
              <a:ext cx="255030" cy="2550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7C843C5-15C5-3DB9-C216-CABA3EE427ED}"/>
                </a:ext>
              </a:extLst>
            </p:cNvPr>
            <p:cNvCxnSpPr>
              <a:cxnSpLocks/>
              <a:stCxn id="18" idx="1"/>
              <a:endCxn id="18" idx="5"/>
            </p:cNvCxnSpPr>
            <p:nvPr/>
          </p:nvCxnSpPr>
          <p:spPr>
            <a:xfrm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EDDC269-C433-005F-E91E-0ADD7EB19258}"/>
                </a:ext>
              </a:extLst>
            </p:cNvPr>
            <p:cNvCxnSpPr>
              <a:stCxn id="18" idx="7"/>
              <a:endCxn id="18" idx="3"/>
            </p:cNvCxnSpPr>
            <p:nvPr/>
          </p:nvCxnSpPr>
          <p:spPr>
            <a:xfrm flipH="1"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F3623C5-98E7-0428-E1DA-7578127DCC8B}"/>
              </a:ext>
            </a:extLst>
          </p:cNvPr>
          <p:cNvCxnSpPr/>
          <p:nvPr/>
        </p:nvCxnSpPr>
        <p:spPr>
          <a:xfrm>
            <a:off x="3654287" y="3604516"/>
            <a:ext cx="37192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97EB87D-CFC4-69DC-EAE5-A870686E9F22}"/>
              </a:ext>
            </a:extLst>
          </p:cNvPr>
          <p:cNvCxnSpPr/>
          <p:nvPr/>
        </p:nvCxnSpPr>
        <p:spPr>
          <a:xfrm>
            <a:off x="4818580" y="2609635"/>
            <a:ext cx="0" cy="215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E5EDDDD-B449-CED5-A7E7-CB6331F06C9D}"/>
              </a:ext>
            </a:extLst>
          </p:cNvPr>
          <p:cNvCxnSpPr>
            <a:cxnSpLocks/>
          </p:cNvCxnSpPr>
          <p:nvPr/>
        </p:nvCxnSpPr>
        <p:spPr>
          <a:xfrm flipH="1">
            <a:off x="5044611" y="2103634"/>
            <a:ext cx="6575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2E70ADC-B1A6-ECEB-9F66-817EB773CE77}"/>
              </a:ext>
            </a:extLst>
          </p:cNvPr>
          <p:cNvCxnSpPr/>
          <p:nvPr/>
        </p:nvCxnSpPr>
        <p:spPr>
          <a:xfrm flipV="1">
            <a:off x="6096000" y="2368191"/>
            <a:ext cx="0" cy="698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2012360-760B-2BD0-CD5E-2217055608BF}"/>
              </a:ext>
            </a:extLst>
          </p:cNvPr>
          <p:cNvCxnSpPr/>
          <p:nvPr/>
        </p:nvCxnSpPr>
        <p:spPr>
          <a:xfrm>
            <a:off x="5106256" y="3324345"/>
            <a:ext cx="6678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BB93686-B48E-80FB-670C-35739D8475E7}"/>
              </a:ext>
            </a:extLst>
          </p:cNvPr>
          <p:cNvGrpSpPr/>
          <p:nvPr/>
        </p:nvGrpSpPr>
        <p:grpSpPr>
          <a:xfrm>
            <a:off x="5312651" y="2510147"/>
            <a:ext cx="255030" cy="255030"/>
            <a:chOff x="4292140" y="3301485"/>
            <a:chExt cx="255030" cy="255030"/>
          </a:xfrm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93163434-D3FF-266C-A7A5-3070FF356A67}"/>
                </a:ext>
              </a:extLst>
            </p:cNvPr>
            <p:cNvSpPr/>
            <p:nvPr/>
          </p:nvSpPr>
          <p:spPr>
            <a:xfrm>
              <a:off x="4292140" y="3301485"/>
              <a:ext cx="255030" cy="255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C77E32AF-17F2-6EE4-4F4C-FE097F9DB889}"/>
                </a:ext>
              </a:extLst>
            </p:cNvPr>
            <p:cNvSpPr/>
            <p:nvPr/>
          </p:nvSpPr>
          <p:spPr>
            <a:xfrm>
              <a:off x="4396796" y="34061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40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E579F45-3C32-CC29-6CDD-B4418990FDB8}"/>
              </a:ext>
            </a:extLst>
          </p:cNvPr>
          <p:cNvGrpSpPr/>
          <p:nvPr/>
        </p:nvGrpSpPr>
        <p:grpSpPr>
          <a:xfrm>
            <a:off x="3999326" y="1976119"/>
            <a:ext cx="255030" cy="255030"/>
            <a:chOff x="4292140" y="3301485"/>
            <a:chExt cx="255030" cy="25503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579EFB5-02A8-5168-504D-160762FB7F63}"/>
                </a:ext>
              </a:extLst>
            </p:cNvPr>
            <p:cNvSpPr/>
            <p:nvPr/>
          </p:nvSpPr>
          <p:spPr>
            <a:xfrm>
              <a:off x="4292140" y="3301485"/>
              <a:ext cx="255030" cy="255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259AF1E-6A8C-12F6-7A63-F21C6818A91C}"/>
                </a:ext>
              </a:extLst>
            </p:cNvPr>
            <p:cNvSpPr/>
            <p:nvPr/>
          </p:nvSpPr>
          <p:spPr>
            <a:xfrm>
              <a:off x="4396796" y="34061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456F76-D162-832F-3DDB-82525DE57238}"/>
              </a:ext>
            </a:extLst>
          </p:cNvPr>
          <p:cNvGrpSpPr/>
          <p:nvPr/>
        </p:nvGrpSpPr>
        <p:grpSpPr>
          <a:xfrm>
            <a:off x="6818726" y="1976119"/>
            <a:ext cx="255030" cy="255030"/>
            <a:chOff x="6395773" y="4761138"/>
            <a:chExt cx="255030" cy="255030"/>
          </a:xfrm>
          <a:solidFill>
            <a:schemeClr val="bg1"/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B1975A8-03D9-06CF-C63F-7239E7BBD6D8}"/>
                </a:ext>
              </a:extLst>
            </p:cNvPr>
            <p:cNvSpPr/>
            <p:nvPr/>
          </p:nvSpPr>
          <p:spPr>
            <a:xfrm>
              <a:off x="6395773" y="4761138"/>
              <a:ext cx="255030" cy="2550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76F64A6-5D0A-C297-753D-55E695CF22CE}"/>
                </a:ext>
              </a:extLst>
            </p:cNvPr>
            <p:cNvCxnSpPr>
              <a:cxnSpLocks/>
              <a:stCxn id="8" idx="1"/>
              <a:endCxn id="8" idx="5"/>
            </p:cNvCxnSpPr>
            <p:nvPr/>
          </p:nvCxnSpPr>
          <p:spPr>
            <a:xfrm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474C54F1-3F2B-962A-86FA-5854B080DE41}"/>
                </a:ext>
              </a:extLst>
            </p:cNvPr>
            <p:cNvCxnSpPr>
              <a:stCxn id="8" idx="7"/>
              <a:endCxn id="8" idx="3"/>
            </p:cNvCxnSpPr>
            <p:nvPr/>
          </p:nvCxnSpPr>
          <p:spPr>
            <a:xfrm flipH="1"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6429589-C2DB-82C5-1E85-7E9DB33FAF2F}"/>
              </a:ext>
            </a:extLst>
          </p:cNvPr>
          <p:cNvCxnSpPr/>
          <p:nvPr/>
        </p:nvCxnSpPr>
        <p:spPr>
          <a:xfrm>
            <a:off x="3654287" y="1756880"/>
            <a:ext cx="37192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98A8DBE-7BDF-3BB1-1079-CEFA3FB47A56}"/>
              </a:ext>
            </a:extLst>
          </p:cNvPr>
          <p:cNvGrpSpPr/>
          <p:nvPr/>
        </p:nvGrpSpPr>
        <p:grpSpPr>
          <a:xfrm>
            <a:off x="3999326" y="3173970"/>
            <a:ext cx="255030" cy="255030"/>
            <a:chOff x="4292140" y="3301485"/>
            <a:chExt cx="255030" cy="25503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E6FCE5F-FE89-F9D4-E249-E1BE4A271062}"/>
                </a:ext>
              </a:extLst>
            </p:cNvPr>
            <p:cNvSpPr/>
            <p:nvPr/>
          </p:nvSpPr>
          <p:spPr>
            <a:xfrm>
              <a:off x="4292140" y="3301485"/>
              <a:ext cx="255030" cy="255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EF3DCBA3-3E98-27C0-1F38-41FB5DEA3D6D}"/>
                </a:ext>
              </a:extLst>
            </p:cNvPr>
            <p:cNvSpPr/>
            <p:nvPr/>
          </p:nvSpPr>
          <p:spPr>
            <a:xfrm>
              <a:off x="4396796" y="34061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2F104F5-7FB7-D244-08CE-D44626BA678B}"/>
              </a:ext>
            </a:extLst>
          </p:cNvPr>
          <p:cNvGrpSpPr/>
          <p:nvPr/>
        </p:nvGrpSpPr>
        <p:grpSpPr>
          <a:xfrm>
            <a:off x="6818726" y="3173970"/>
            <a:ext cx="255030" cy="255030"/>
            <a:chOff x="6395773" y="4761138"/>
            <a:chExt cx="255030" cy="255030"/>
          </a:xfrm>
          <a:solidFill>
            <a:schemeClr val="bg1"/>
          </a:solidFill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1D11D893-072E-0C77-5DE7-90F588D87421}"/>
                </a:ext>
              </a:extLst>
            </p:cNvPr>
            <p:cNvSpPr/>
            <p:nvPr/>
          </p:nvSpPr>
          <p:spPr>
            <a:xfrm>
              <a:off x="6395773" y="4761138"/>
              <a:ext cx="255030" cy="2550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EECB8630-80CE-374F-BF39-8B236301F3C4}"/>
                </a:ext>
              </a:extLst>
            </p:cNvPr>
            <p:cNvCxnSpPr>
              <a:cxnSpLocks/>
              <a:stCxn id="16" idx="1"/>
              <a:endCxn id="16" idx="5"/>
            </p:cNvCxnSpPr>
            <p:nvPr/>
          </p:nvCxnSpPr>
          <p:spPr>
            <a:xfrm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E34F7DD-BF2F-B0BE-5A82-E6A1B62B83BF}"/>
                </a:ext>
              </a:extLst>
            </p:cNvPr>
            <p:cNvCxnSpPr>
              <a:stCxn id="16" idx="7"/>
              <a:endCxn id="16" idx="3"/>
            </p:cNvCxnSpPr>
            <p:nvPr/>
          </p:nvCxnSpPr>
          <p:spPr>
            <a:xfrm flipH="1"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F9B5188-7DC1-C925-1087-1695E3934B3E}"/>
              </a:ext>
            </a:extLst>
          </p:cNvPr>
          <p:cNvCxnSpPr/>
          <p:nvPr/>
        </p:nvCxnSpPr>
        <p:spPr>
          <a:xfrm>
            <a:off x="3654287" y="3604516"/>
            <a:ext cx="37192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7614E67-F1F1-FEE9-50D5-3980554B7C7A}"/>
              </a:ext>
            </a:extLst>
          </p:cNvPr>
          <p:cNvCxnSpPr/>
          <p:nvPr/>
        </p:nvCxnSpPr>
        <p:spPr>
          <a:xfrm>
            <a:off x="4926457" y="3429000"/>
            <a:ext cx="3390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EA4DBFC-A6A2-4F2A-DC58-68EB528C3311}"/>
              </a:ext>
            </a:extLst>
          </p:cNvPr>
          <p:cNvCxnSpPr/>
          <p:nvPr/>
        </p:nvCxnSpPr>
        <p:spPr>
          <a:xfrm>
            <a:off x="5661059" y="2076494"/>
            <a:ext cx="3390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0268C29-A032-BD7C-18A5-2D08B383ABD4}"/>
              </a:ext>
            </a:extLst>
          </p:cNvPr>
          <p:cNvCxnSpPr>
            <a:cxnSpLocks/>
          </p:cNvCxnSpPr>
          <p:nvPr/>
        </p:nvCxnSpPr>
        <p:spPr>
          <a:xfrm flipH="1">
            <a:off x="4926457" y="2076494"/>
            <a:ext cx="3390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739A0B2-95F4-4172-B257-3AC6E9DBA93E}"/>
              </a:ext>
            </a:extLst>
          </p:cNvPr>
          <p:cNvCxnSpPr>
            <a:cxnSpLocks/>
          </p:cNvCxnSpPr>
          <p:nvPr/>
        </p:nvCxnSpPr>
        <p:spPr>
          <a:xfrm flipH="1">
            <a:off x="5661059" y="3429000"/>
            <a:ext cx="3390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6B36899-82CB-5EEF-FCB4-2085E6F2E6DB}"/>
              </a:ext>
            </a:extLst>
          </p:cNvPr>
          <p:cNvCxnSpPr/>
          <p:nvPr/>
        </p:nvCxnSpPr>
        <p:spPr>
          <a:xfrm flipV="1">
            <a:off x="5465852" y="2268497"/>
            <a:ext cx="0" cy="942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1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5E36CC4-A82C-E13E-A024-EE20D62F99B1}"/>
              </a:ext>
            </a:extLst>
          </p:cNvPr>
          <p:cNvGrpSpPr/>
          <p:nvPr/>
        </p:nvGrpSpPr>
        <p:grpSpPr>
          <a:xfrm>
            <a:off x="3999326" y="1976119"/>
            <a:ext cx="255030" cy="255030"/>
            <a:chOff x="4292140" y="3301485"/>
            <a:chExt cx="255030" cy="25503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39E9982-711B-21E0-7ED1-7B6DBB608471}"/>
                </a:ext>
              </a:extLst>
            </p:cNvPr>
            <p:cNvSpPr/>
            <p:nvPr/>
          </p:nvSpPr>
          <p:spPr>
            <a:xfrm>
              <a:off x="4292140" y="3301485"/>
              <a:ext cx="255030" cy="255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B1D029C-17D3-DFB9-4BE2-3C4B08768ABE}"/>
                </a:ext>
              </a:extLst>
            </p:cNvPr>
            <p:cNvSpPr/>
            <p:nvPr/>
          </p:nvSpPr>
          <p:spPr>
            <a:xfrm>
              <a:off x="4396796" y="34061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B11E9A4-04E9-CBC3-AAFA-9ABCDE7B253D}"/>
              </a:ext>
            </a:extLst>
          </p:cNvPr>
          <p:cNvGrpSpPr/>
          <p:nvPr/>
        </p:nvGrpSpPr>
        <p:grpSpPr>
          <a:xfrm>
            <a:off x="6818726" y="1976119"/>
            <a:ext cx="255030" cy="255030"/>
            <a:chOff x="6395773" y="4761138"/>
            <a:chExt cx="255030" cy="255030"/>
          </a:xfrm>
          <a:solidFill>
            <a:schemeClr val="bg1"/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4B67FBC-FD4A-3651-D710-8E646775C1CF}"/>
                </a:ext>
              </a:extLst>
            </p:cNvPr>
            <p:cNvSpPr/>
            <p:nvPr/>
          </p:nvSpPr>
          <p:spPr>
            <a:xfrm>
              <a:off x="6395773" y="4761138"/>
              <a:ext cx="255030" cy="2550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32074DD6-DA1B-AC62-E82E-7A63B572B2CA}"/>
                </a:ext>
              </a:extLst>
            </p:cNvPr>
            <p:cNvCxnSpPr>
              <a:cxnSpLocks/>
              <a:stCxn id="8" idx="1"/>
              <a:endCxn id="8" idx="5"/>
            </p:cNvCxnSpPr>
            <p:nvPr/>
          </p:nvCxnSpPr>
          <p:spPr>
            <a:xfrm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4FCBD65-CF68-3377-8233-0386CD147926}"/>
                </a:ext>
              </a:extLst>
            </p:cNvPr>
            <p:cNvCxnSpPr>
              <a:stCxn id="8" idx="7"/>
              <a:endCxn id="8" idx="3"/>
            </p:cNvCxnSpPr>
            <p:nvPr/>
          </p:nvCxnSpPr>
          <p:spPr>
            <a:xfrm flipH="1"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E3C51D9-A4C1-CD92-9D76-16B94406F19E}"/>
              </a:ext>
            </a:extLst>
          </p:cNvPr>
          <p:cNvCxnSpPr/>
          <p:nvPr/>
        </p:nvCxnSpPr>
        <p:spPr>
          <a:xfrm>
            <a:off x="3654287" y="1756880"/>
            <a:ext cx="37192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CD54290-D97B-BDC9-A956-D066F44960B2}"/>
              </a:ext>
            </a:extLst>
          </p:cNvPr>
          <p:cNvCxnSpPr/>
          <p:nvPr/>
        </p:nvCxnSpPr>
        <p:spPr>
          <a:xfrm>
            <a:off x="3654287" y="2412714"/>
            <a:ext cx="37192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8841DC-647F-5CED-8F15-714B5D4B7DB3}"/>
              </a:ext>
            </a:extLst>
          </p:cNvPr>
          <p:cNvCxnSpPr/>
          <p:nvPr/>
        </p:nvCxnSpPr>
        <p:spPr>
          <a:xfrm>
            <a:off x="5126804" y="2086170"/>
            <a:ext cx="6780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3202B2E-08E1-B896-9DBF-8CA46127DD6E}"/>
              </a:ext>
            </a:extLst>
          </p:cNvPr>
          <p:cNvCxnSpPr/>
          <p:nvPr/>
        </p:nvCxnSpPr>
        <p:spPr>
          <a:xfrm>
            <a:off x="5126804" y="2313343"/>
            <a:ext cx="6780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BC753B7-0594-E1D8-E7B9-1A96BF058D42}"/>
              </a:ext>
            </a:extLst>
          </p:cNvPr>
          <p:cNvCxnSpPr/>
          <p:nvPr/>
        </p:nvCxnSpPr>
        <p:spPr>
          <a:xfrm>
            <a:off x="5126804" y="1893926"/>
            <a:ext cx="6780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3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CD7B026-F3C0-0B22-E796-9A3EF3CCF3CF}"/>
              </a:ext>
            </a:extLst>
          </p:cNvPr>
          <p:cNvGrpSpPr/>
          <p:nvPr/>
        </p:nvGrpSpPr>
        <p:grpSpPr>
          <a:xfrm>
            <a:off x="3999326" y="1976119"/>
            <a:ext cx="255030" cy="255030"/>
            <a:chOff x="4292140" y="3301485"/>
            <a:chExt cx="255030" cy="25503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08E014A-1657-9A3A-2CB7-6F67C81FD02E}"/>
                </a:ext>
              </a:extLst>
            </p:cNvPr>
            <p:cNvSpPr/>
            <p:nvPr/>
          </p:nvSpPr>
          <p:spPr>
            <a:xfrm>
              <a:off x="4292140" y="3301485"/>
              <a:ext cx="255030" cy="255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12072F8-BC55-1C12-4130-572E94BFA70F}"/>
                </a:ext>
              </a:extLst>
            </p:cNvPr>
            <p:cNvSpPr/>
            <p:nvPr/>
          </p:nvSpPr>
          <p:spPr>
            <a:xfrm>
              <a:off x="4396796" y="34061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221EC53-D02A-201B-B256-3CB64BF595C3}"/>
              </a:ext>
            </a:extLst>
          </p:cNvPr>
          <p:cNvGrpSpPr/>
          <p:nvPr/>
        </p:nvGrpSpPr>
        <p:grpSpPr>
          <a:xfrm>
            <a:off x="6818726" y="1976119"/>
            <a:ext cx="255030" cy="255030"/>
            <a:chOff x="6395773" y="4761138"/>
            <a:chExt cx="255030" cy="255030"/>
          </a:xfrm>
          <a:solidFill>
            <a:schemeClr val="bg1"/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EF0D7E5-2C2E-5DEB-EE6B-4271E060205E}"/>
                </a:ext>
              </a:extLst>
            </p:cNvPr>
            <p:cNvSpPr/>
            <p:nvPr/>
          </p:nvSpPr>
          <p:spPr>
            <a:xfrm>
              <a:off x="6395773" y="4761138"/>
              <a:ext cx="255030" cy="2550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93C22B3-CA4F-757B-9FFD-3EFB89CFD254}"/>
                </a:ext>
              </a:extLst>
            </p:cNvPr>
            <p:cNvCxnSpPr>
              <a:cxnSpLocks/>
              <a:stCxn id="8" idx="1"/>
              <a:endCxn id="8" idx="5"/>
            </p:cNvCxnSpPr>
            <p:nvPr/>
          </p:nvCxnSpPr>
          <p:spPr>
            <a:xfrm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BF68BD0-9728-5BCA-B909-EDE443235B9A}"/>
                </a:ext>
              </a:extLst>
            </p:cNvPr>
            <p:cNvCxnSpPr>
              <a:stCxn id="8" idx="7"/>
              <a:endCxn id="8" idx="3"/>
            </p:cNvCxnSpPr>
            <p:nvPr/>
          </p:nvCxnSpPr>
          <p:spPr>
            <a:xfrm flipH="1">
              <a:off x="6433121" y="4798486"/>
              <a:ext cx="180334" cy="18033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B0AAA14-6DC4-864C-F109-684859714DA1}"/>
              </a:ext>
            </a:extLst>
          </p:cNvPr>
          <p:cNvCxnSpPr/>
          <p:nvPr/>
        </p:nvCxnSpPr>
        <p:spPr>
          <a:xfrm>
            <a:off x="3654287" y="1756880"/>
            <a:ext cx="37192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36B5D6B-FD6F-8AA1-74C0-9C8E54AA5EDA}"/>
              </a:ext>
            </a:extLst>
          </p:cNvPr>
          <p:cNvCxnSpPr/>
          <p:nvPr/>
        </p:nvCxnSpPr>
        <p:spPr>
          <a:xfrm>
            <a:off x="3654287" y="2412714"/>
            <a:ext cx="37192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5B896AF-9D8C-7D41-C447-8D8D3A8A59C7}"/>
              </a:ext>
            </a:extLst>
          </p:cNvPr>
          <p:cNvCxnSpPr>
            <a:cxnSpLocks/>
          </p:cNvCxnSpPr>
          <p:nvPr/>
        </p:nvCxnSpPr>
        <p:spPr>
          <a:xfrm>
            <a:off x="4911047" y="2313343"/>
            <a:ext cx="4520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3F0F2C2-FF93-C619-6C03-93081EC3C971}"/>
              </a:ext>
            </a:extLst>
          </p:cNvPr>
          <p:cNvCxnSpPr>
            <a:cxnSpLocks/>
          </p:cNvCxnSpPr>
          <p:nvPr/>
        </p:nvCxnSpPr>
        <p:spPr>
          <a:xfrm>
            <a:off x="5513909" y="1893926"/>
            <a:ext cx="4656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2168210-E26A-507F-1EA9-197B48D12A87}"/>
              </a:ext>
            </a:extLst>
          </p:cNvPr>
          <p:cNvCxnSpPr/>
          <p:nvPr/>
        </p:nvCxnSpPr>
        <p:spPr>
          <a:xfrm flipV="1">
            <a:off x="5286053" y="2028284"/>
            <a:ext cx="359595" cy="113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sakuya</dc:creator>
  <cp:lastModifiedBy>sakuya</cp:lastModifiedBy>
  <cp:revision>3</cp:revision>
  <dcterms:created xsi:type="dcterms:W3CDTF">2022-06-20T01:18:06Z</dcterms:created>
  <dcterms:modified xsi:type="dcterms:W3CDTF">2022-06-20T01:26:46Z</dcterms:modified>
</cp:coreProperties>
</file>