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7DB19-52FE-5FE5-B497-3A052E51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20B999-7F02-E920-ACB0-403116E6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176977-7D7E-8334-6DD6-6907EDFB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3386E-9498-1B27-AD2D-AF562B4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C9E68-ABEC-9B49-7DB3-D72ED952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1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74ACC-410F-911A-276F-E898844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A64D2A-32DA-A0E3-1034-2E95E7E7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CA7A5-794B-DDFB-FB0B-30E2D8FF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D61F6-EBBB-0E6B-2840-97731D2E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F88F0-2FB7-9588-77CF-E625E9E3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5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45F095-BA28-90C3-8527-184F5EC19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E2031D-D3AB-38F8-0406-31BD0C4BA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7CA8-1096-F24B-5989-F9570278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4BA33-234A-0401-ACEB-4534EBDD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6DD5E-59F5-5D7E-2006-00604564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D13C2-8BD8-BBDC-7FB7-13A1A7AB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2B26A3-00F7-9AD2-827D-4176738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D9958-2F9F-6AD5-CD6D-4788C4AC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5CDEA-45A6-6C4B-6D32-8AAE9F1A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3CFD0-2E7C-4EC8-4F14-9CD2AD32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BA684-44B3-D30B-8DC5-800DB814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0014D-9EE5-3E10-7E8E-BEB3DD765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53771-DE3E-E0F3-9CEF-01D4A4C6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C7B75-EF2D-6C04-C1A4-D1DFCD19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6BAFE-5EC8-C71A-6306-094439D4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5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5E9C9-2259-B535-B6C0-A915D773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BB6583-0316-3343-6814-4FC4696F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85CE51-DBB0-0167-CD89-9DD5A702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E752B8-1438-4BE1-0317-049CCA9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7E66F4-B88D-19D1-0DC0-F4CBFD56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18F26A-FCE0-B4AB-0D95-F9F3B93A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02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208F-3195-4BC8-E553-F6DFDCC8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44744-28BD-C25E-2A38-204E00F3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1F8A8E-843B-909D-D9BE-5BC444DB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7F6D93-03AD-AB29-6255-D371C523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EBD503-0F87-5BC4-581A-96FFD7AC3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EA035E-805B-D752-174B-C10A928F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8A652-E1C4-444C-D3A0-D7E884F3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44A890-613F-13EC-571F-A12247B7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85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977BE-C833-5A4B-25BC-27CD087A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0481D2-D78A-6FA7-11DB-C5DCF83A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B62023-B8A6-87F0-C826-685B963F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488433-3F85-A409-3647-B1B7557B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0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F95B57-676F-8B3B-1EB5-7522238C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A0C885-05D7-E856-FD11-B9B420E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4889E-0CD3-4B89-D39F-CC86D9D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EBDED-6D55-E815-ACD5-30DF8015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26749-1EB7-17E4-A3C6-CCBDD401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23D579-3997-336F-4954-9F93DAC3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F16688-88C9-8F41-C5BF-EE083CDC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5165C-6CC7-4F24-065F-A3D5D86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0BC783-FAFE-7825-A3ED-926B0283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8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C87F8-B111-625C-C73F-9508BECF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49F1B3-2453-CE39-0CDD-741A17C2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7724F9-98DF-AAEB-1087-817A218B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942BD-46C8-6DCE-5844-E4113C73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B87E7-0A7A-002D-475F-CF728B0E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0BEA7-ABF1-3E08-A382-2960E69D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8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07F21A-D8FA-2D27-7093-74848F3B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3C1FE-56FF-1826-6894-532A6E31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87873-9B02-2CD8-2B0F-7AA49A9E3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8295-7913-44E6-9864-FCFCD245151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A9126-6019-598E-601F-0835F1278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D8FF9B-8B68-EFC4-F335-6E027297E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3AB0-A3DA-4AED-9E60-4869CAE96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0E6A08F-313D-57A9-039E-D1EE68596510}"/>
              </a:ext>
            </a:extLst>
          </p:cNvPr>
          <p:cNvSpPr/>
          <p:nvPr/>
        </p:nvSpPr>
        <p:spPr>
          <a:xfrm>
            <a:off x="4126786" y="2553547"/>
            <a:ext cx="4746281" cy="1028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093405-FA3A-5B72-B709-7013B8246082}"/>
              </a:ext>
            </a:extLst>
          </p:cNvPr>
          <p:cNvSpPr/>
          <p:nvPr/>
        </p:nvSpPr>
        <p:spPr>
          <a:xfrm>
            <a:off x="4126786" y="3276172"/>
            <a:ext cx="3938427" cy="305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0D28C1-4C34-7BD5-8C34-E150ADD4DD71}"/>
              </a:ext>
            </a:extLst>
          </p:cNvPr>
          <p:cNvCxnSpPr>
            <a:cxnSpLocks/>
          </p:cNvCxnSpPr>
          <p:nvPr/>
        </p:nvCxnSpPr>
        <p:spPr>
          <a:xfrm>
            <a:off x="5750101" y="3429000"/>
            <a:ext cx="9007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25EAC0C-B618-E4CF-1AC5-6077D02FE31F}"/>
              </a:ext>
            </a:extLst>
          </p:cNvPr>
          <p:cNvCxnSpPr>
            <a:cxnSpLocks/>
          </p:cNvCxnSpPr>
          <p:nvPr/>
        </p:nvCxnSpPr>
        <p:spPr>
          <a:xfrm>
            <a:off x="7116565" y="3429000"/>
            <a:ext cx="354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B45011D-AE5C-5387-04B6-A1E656DC3351}"/>
              </a:ext>
            </a:extLst>
          </p:cNvPr>
          <p:cNvCxnSpPr>
            <a:cxnSpLocks/>
          </p:cNvCxnSpPr>
          <p:nvPr/>
        </p:nvCxnSpPr>
        <p:spPr>
          <a:xfrm>
            <a:off x="4940461" y="3451860"/>
            <a:ext cx="354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F2C2469-B1A9-BAD4-D89D-4B2FEF45B2DF}"/>
              </a:ext>
            </a:extLst>
          </p:cNvPr>
          <p:cNvSpPr/>
          <p:nvPr/>
        </p:nvSpPr>
        <p:spPr>
          <a:xfrm>
            <a:off x="4292140" y="3301485"/>
            <a:ext cx="255030" cy="2550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2645F2D-F048-7A55-5439-F0B8045A3AB5}"/>
              </a:ext>
            </a:extLst>
          </p:cNvPr>
          <p:cNvSpPr/>
          <p:nvPr/>
        </p:nvSpPr>
        <p:spPr>
          <a:xfrm>
            <a:off x="4396796" y="3406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E3B04F0-219A-9AC1-C651-AE317AAF7160}"/>
              </a:ext>
            </a:extLst>
          </p:cNvPr>
          <p:cNvGrpSpPr/>
          <p:nvPr/>
        </p:nvGrpSpPr>
        <p:grpSpPr>
          <a:xfrm>
            <a:off x="7681756" y="3301485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9F73EAA7-7A18-AD7C-2F21-89E39E72255F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B1C39EE6-4E4D-3F93-1348-EA4B68875022}"/>
                </a:ext>
              </a:extLst>
            </p:cNvPr>
            <p:cNvCxnSpPr>
              <a:cxnSpLocks/>
              <a:stCxn id="17" idx="1"/>
              <a:endCxn id="17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68AA55F-77F8-9AB1-18CE-1065039DB5C5}"/>
                </a:ext>
              </a:extLst>
            </p:cNvPr>
            <p:cNvCxnSpPr>
              <a:stCxn id="17" idx="7"/>
              <a:endCxn id="17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E73E2CB8-CAF2-6223-C2D1-E1AAB03D6904}"/>
              </a:ext>
            </a:extLst>
          </p:cNvPr>
          <p:cNvSpPr/>
          <p:nvPr/>
        </p:nvSpPr>
        <p:spPr>
          <a:xfrm>
            <a:off x="4126787" y="2553547"/>
            <a:ext cx="4746280" cy="710590"/>
          </a:xfrm>
          <a:prstGeom prst="parallelogram">
            <a:avLst>
              <a:gd name="adj" fmla="val 11523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50CAEB91-C55B-85EB-EE3C-13C2CDD4B575}"/>
              </a:ext>
            </a:extLst>
          </p:cNvPr>
          <p:cNvSpPr/>
          <p:nvPr/>
        </p:nvSpPr>
        <p:spPr>
          <a:xfrm rot="5400000" flipV="1">
            <a:off x="7955001" y="2663762"/>
            <a:ext cx="1028279" cy="807854"/>
          </a:xfrm>
          <a:prstGeom prst="parallelogram">
            <a:avLst>
              <a:gd name="adj" fmla="val 878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7B0586-B473-DCA4-BE44-E6A0C64D621B}"/>
              </a:ext>
            </a:extLst>
          </p:cNvPr>
          <p:cNvCxnSpPr>
            <a:cxnSpLocks/>
          </p:cNvCxnSpPr>
          <p:nvPr/>
        </p:nvCxnSpPr>
        <p:spPr>
          <a:xfrm flipH="1">
            <a:off x="4708256" y="2709452"/>
            <a:ext cx="464410" cy="39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3485A0F-0FB8-15C5-0D27-44B0214A7726}"/>
              </a:ext>
            </a:extLst>
          </p:cNvPr>
          <p:cNvCxnSpPr>
            <a:cxnSpLocks/>
          </p:cNvCxnSpPr>
          <p:nvPr/>
        </p:nvCxnSpPr>
        <p:spPr>
          <a:xfrm>
            <a:off x="5425525" y="2770106"/>
            <a:ext cx="148928" cy="35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145755-A321-04FA-C94D-1B83F2429231}"/>
              </a:ext>
            </a:extLst>
          </p:cNvPr>
          <p:cNvCxnSpPr>
            <a:cxnSpLocks/>
          </p:cNvCxnSpPr>
          <p:nvPr/>
        </p:nvCxnSpPr>
        <p:spPr>
          <a:xfrm>
            <a:off x="5996717" y="2926967"/>
            <a:ext cx="9007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2AF993A-15BB-115A-C89C-4E9D93AAE747}"/>
              </a:ext>
            </a:extLst>
          </p:cNvPr>
          <p:cNvCxnSpPr>
            <a:cxnSpLocks/>
          </p:cNvCxnSpPr>
          <p:nvPr/>
        </p:nvCxnSpPr>
        <p:spPr>
          <a:xfrm flipV="1">
            <a:off x="7195415" y="2836299"/>
            <a:ext cx="486341" cy="181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182D72-54A9-0243-A1FB-0878D519220B}"/>
              </a:ext>
            </a:extLst>
          </p:cNvPr>
          <p:cNvCxnSpPr>
            <a:cxnSpLocks/>
          </p:cNvCxnSpPr>
          <p:nvPr/>
        </p:nvCxnSpPr>
        <p:spPr>
          <a:xfrm flipV="1">
            <a:off x="7883623" y="2709452"/>
            <a:ext cx="483734" cy="435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C08BA5C-6316-95EF-3545-61CF5DC02242}"/>
              </a:ext>
            </a:extLst>
          </p:cNvPr>
          <p:cNvSpPr/>
          <p:nvPr/>
        </p:nvSpPr>
        <p:spPr>
          <a:xfrm>
            <a:off x="4126785" y="2553547"/>
            <a:ext cx="4746281" cy="1433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0C82F6-5E09-C7C3-B466-F9B5BEE45833}"/>
              </a:ext>
            </a:extLst>
          </p:cNvPr>
          <p:cNvSpPr/>
          <p:nvPr/>
        </p:nvSpPr>
        <p:spPr>
          <a:xfrm>
            <a:off x="4126786" y="3276171"/>
            <a:ext cx="3938427" cy="7105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D73FFC8-43ED-B5DB-DDAD-21165529620C}"/>
              </a:ext>
            </a:extLst>
          </p:cNvPr>
          <p:cNvCxnSpPr>
            <a:cxnSpLocks/>
          </p:cNvCxnSpPr>
          <p:nvPr/>
        </p:nvCxnSpPr>
        <p:spPr>
          <a:xfrm flipV="1">
            <a:off x="6095999" y="3362982"/>
            <a:ext cx="0" cy="541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642C4D-0F23-3899-1852-656241DAFB7B}"/>
              </a:ext>
            </a:extLst>
          </p:cNvPr>
          <p:cNvCxnSpPr>
            <a:cxnSpLocks/>
          </p:cNvCxnSpPr>
          <p:nvPr/>
        </p:nvCxnSpPr>
        <p:spPr>
          <a:xfrm flipV="1">
            <a:off x="5319991" y="3495064"/>
            <a:ext cx="0" cy="30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BBA7982-F902-0504-89F0-AFA011E7391D}"/>
              </a:ext>
            </a:extLst>
          </p:cNvPr>
          <p:cNvSpPr/>
          <p:nvPr/>
        </p:nvSpPr>
        <p:spPr>
          <a:xfrm>
            <a:off x="4255215" y="3497934"/>
            <a:ext cx="255030" cy="2550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18A0D0D-EBA0-6F88-7068-709B50065A9E}"/>
              </a:ext>
            </a:extLst>
          </p:cNvPr>
          <p:cNvSpPr/>
          <p:nvPr/>
        </p:nvSpPr>
        <p:spPr>
          <a:xfrm>
            <a:off x="4359871" y="36025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A1B7AC8-867C-B927-FCBB-8478900B2A6A}"/>
              </a:ext>
            </a:extLst>
          </p:cNvPr>
          <p:cNvGrpSpPr/>
          <p:nvPr/>
        </p:nvGrpSpPr>
        <p:grpSpPr>
          <a:xfrm>
            <a:off x="7681756" y="3506401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C043939-3026-F4F4-8ACD-3D0E3B233064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6EEC28F-EBB6-8E3B-19E6-707B93DC5928}"/>
                </a:ext>
              </a:extLst>
            </p:cNvPr>
            <p:cNvCxnSpPr>
              <a:cxnSpLocks/>
              <a:stCxn id="12" idx="1"/>
              <a:endCxn id="12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2B062AB-986B-EC40-74EA-4E965BC5ED6A}"/>
                </a:ext>
              </a:extLst>
            </p:cNvPr>
            <p:cNvCxnSpPr>
              <a:stCxn id="12" idx="7"/>
              <a:endCxn id="12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BDBDC435-150B-CBE8-3252-39C2F9BED728}"/>
              </a:ext>
            </a:extLst>
          </p:cNvPr>
          <p:cNvSpPr/>
          <p:nvPr/>
        </p:nvSpPr>
        <p:spPr>
          <a:xfrm>
            <a:off x="4126787" y="2553547"/>
            <a:ext cx="4746280" cy="710590"/>
          </a:xfrm>
          <a:prstGeom prst="parallelogram">
            <a:avLst>
              <a:gd name="adj" fmla="val 11523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92FDB174-BA09-C093-A911-023942BFCBD5}"/>
              </a:ext>
            </a:extLst>
          </p:cNvPr>
          <p:cNvSpPr/>
          <p:nvPr/>
        </p:nvSpPr>
        <p:spPr>
          <a:xfrm rot="5400000" flipV="1">
            <a:off x="7752535" y="2866229"/>
            <a:ext cx="1433212" cy="807854"/>
          </a:xfrm>
          <a:prstGeom prst="parallelogram">
            <a:avLst>
              <a:gd name="adj" fmla="val 878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FB8A95C-97EF-DDC8-991A-CCC44FAAA0CC}"/>
              </a:ext>
            </a:extLst>
          </p:cNvPr>
          <p:cNvCxnSpPr>
            <a:cxnSpLocks/>
          </p:cNvCxnSpPr>
          <p:nvPr/>
        </p:nvCxnSpPr>
        <p:spPr>
          <a:xfrm flipH="1">
            <a:off x="4708256" y="2709452"/>
            <a:ext cx="464410" cy="39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1F6B00-F27D-37C2-1D71-23E4894CA3DA}"/>
              </a:ext>
            </a:extLst>
          </p:cNvPr>
          <p:cNvCxnSpPr>
            <a:cxnSpLocks/>
          </p:cNvCxnSpPr>
          <p:nvPr/>
        </p:nvCxnSpPr>
        <p:spPr>
          <a:xfrm flipH="1">
            <a:off x="5638918" y="2843103"/>
            <a:ext cx="230434" cy="211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2712924-A7B1-1CF8-279E-530E412F3C07}"/>
              </a:ext>
            </a:extLst>
          </p:cNvPr>
          <p:cNvCxnSpPr>
            <a:cxnSpLocks/>
          </p:cNvCxnSpPr>
          <p:nvPr/>
        </p:nvCxnSpPr>
        <p:spPr>
          <a:xfrm flipV="1">
            <a:off x="7224751" y="2780011"/>
            <a:ext cx="212369" cy="248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1358663-59D2-585A-6346-B66F6A709014}"/>
              </a:ext>
            </a:extLst>
          </p:cNvPr>
          <p:cNvCxnSpPr>
            <a:cxnSpLocks/>
          </p:cNvCxnSpPr>
          <p:nvPr/>
        </p:nvCxnSpPr>
        <p:spPr>
          <a:xfrm flipV="1">
            <a:off x="7809271" y="2709452"/>
            <a:ext cx="420329" cy="434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7F327C3-BC24-7DB7-F266-179208357A3D}"/>
              </a:ext>
            </a:extLst>
          </p:cNvPr>
          <p:cNvCxnSpPr>
            <a:cxnSpLocks/>
          </p:cNvCxnSpPr>
          <p:nvPr/>
        </p:nvCxnSpPr>
        <p:spPr>
          <a:xfrm flipV="1">
            <a:off x="6766097" y="3480670"/>
            <a:ext cx="0" cy="30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9AB27796-A517-2FB6-D0AB-2E090FB73F4E}"/>
              </a:ext>
            </a:extLst>
          </p:cNvPr>
          <p:cNvSpPr/>
          <p:nvPr/>
        </p:nvSpPr>
        <p:spPr>
          <a:xfrm>
            <a:off x="6335604" y="2799420"/>
            <a:ext cx="255030" cy="2550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21B6E20-B363-8164-8FC3-F3517B4C2140}"/>
              </a:ext>
            </a:extLst>
          </p:cNvPr>
          <p:cNvSpPr/>
          <p:nvPr/>
        </p:nvSpPr>
        <p:spPr>
          <a:xfrm>
            <a:off x="6440260" y="29040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9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D3E82E-FEE8-38BA-CA7A-C61D780A7297}"/>
              </a:ext>
            </a:extLst>
          </p:cNvPr>
          <p:cNvCxnSpPr/>
          <p:nvPr/>
        </p:nvCxnSpPr>
        <p:spPr>
          <a:xfrm flipV="1">
            <a:off x="2919307" y="948267"/>
            <a:ext cx="0" cy="4104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DF031FE-67EC-B047-35A8-71995A700D93}"/>
              </a:ext>
            </a:extLst>
          </p:cNvPr>
          <p:cNvCxnSpPr/>
          <p:nvPr/>
        </p:nvCxnSpPr>
        <p:spPr>
          <a:xfrm>
            <a:off x="2919307" y="5052907"/>
            <a:ext cx="5852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03A67F-A51B-2ADC-F6F6-9FA3D88362BF}"/>
              </a:ext>
            </a:extLst>
          </p:cNvPr>
          <p:cNvSpPr/>
          <p:nvPr/>
        </p:nvSpPr>
        <p:spPr>
          <a:xfrm>
            <a:off x="5344160" y="1645921"/>
            <a:ext cx="2221654" cy="22216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4C98CC9-A4FB-631A-77D8-BE40562B980A}"/>
              </a:ext>
            </a:extLst>
          </p:cNvPr>
          <p:cNvCxnSpPr>
            <a:cxnSpLocks/>
          </p:cNvCxnSpPr>
          <p:nvPr/>
        </p:nvCxnSpPr>
        <p:spPr>
          <a:xfrm flipV="1">
            <a:off x="5704840" y="2319867"/>
            <a:ext cx="1500293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723F299-7B1F-CF48-C856-A9EF3D0AC0A1}"/>
              </a:ext>
            </a:extLst>
          </p:cNvPr>
          <p:cNvCxnSpPr/>
          <p:nvPr/>
        </p:nvCxnSpPr>
        <p:spPr>
          <a:xfrm>
            <a:off x="5344160" y="3867575"/>
            <a:ext cx="0" cy="11853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F69A2C3-7B0A-516C-5BF2-352C8CB854EF}"/>
              </a:ext>
            </a:extLst>
          </p:cNvPr>
          <p:cNvCxnSpPr/>
          <p:nvPr/>
        </p:nvCxnSpPr>
        <p:spPr>
          <a:xfrm>
            <a:off x="7565814" y="3867575"/>
            <a:ext cx="0" cy="11853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9A18173-9EEE-E847-3506-08A9DBA90263}"/>
              </a:ext>
            </a:extLst>
          </p:cNvPr>
          <p:cNvCxnSpPr/>
          <p:nvPr/>
        </p:nvCxnSpPr>
        <p:spPr>
          <a:xfrm flipH="1">
            <a:off x="2919307" y="1645921"/>
            <a:ext cx="2424853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C863DA2-6688-3E6D-A0A4-6D426809C303}"/>
              </a:ext>
            </a:extLst>
          </p:cNvPr>
          <p:cNvCxnSpPr/>
          <p:nvPr/>
        </p:nvCxnSpPr>
        <p:spPr>
          <a:xfrm flipH="1">
            <a:off x="2919307" y="3867575"/>
            <a:ext cx="2424853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C7C2D7-4830-C3B9-E25D-289299BA4CAA}"/>
              </a:ext>
            </a:extLst>
          </p:cNvPr>
          <p:cNvSpPr txBox="1"/>
          <p:nvPr/>
        </p:nvSpPr>
        <p:spPr>
          <a:xfrm>
            <a:off x="2465492" y="1461255"/>
            <a:ext cx="45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z1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7DE0826-0CEC-F523-A8FF-2C0000A52B70}"/>
              </a:ext>
            </a:extLst>
          </p:cNvPr>
          <p:cNvSpPr txBox="1"/>
          <p:nvPr/>
        </p:nvSpPr>
        <p:spPr>
          <a:xfrm>
            <a:off x="2465492" y="3687713"/>
            <a:ext cx="45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z0</a:t>
            </a:r>
            <a:endParaRPr kumimoji="1" lang="ja-JP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A53E8E-9A6A-C757-29A9-96F720FDABB4}"/>
              </a:ext>
            </a:extLst>
          </p:cNvPr>
          <p:cNvSpPr txBox="1"/>
          <p:nvPr/>
        </p:nvSpPr>
        <p:spPr>
          <a:xfrm>
            <a:off x="7338907" y="5091574"/>
            <a:ext cx="45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x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8B187-5E11-167C-C4F6-40D74C0EF02B}"/>
              </a:ext>
            </a:extLst>
          </p:cNvPr>
          <p:cNvSpPr txBox="1"/>
          <p:nvPr/>
        </p:nvSpPr>
        <p:spPr>
          <a:xfrm>
            <a:off x="5103707" y="5091574"/>
            <a:ext cx="45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x0</a:t>
            </a:r>
            <a:endParaRPr kumimoji="1"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B6E124-8EEF-341F-C377-D1C1F96E5B73}"/>
              </a:ext>
            </a:extLst>
          </p:cNvPr>
          <p:cNvSpPr txBox="1"/>
          <p:nvPr/>
        </p:nvSpPr>
        <p:spPr>
          <a:xfrm>
            <a:off x="7565813" y="2572082"/>
            <a:ext cx="7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+Mx</a:t>
            </a:r>
            <a:endParaRPr kumimoji="1" lang="ja-JP" altLang="en-US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301241-872F-E213-38FD-EABDD4FAD652}"/>
              </a:ext>
            </a:extLst>
          </p:cNvPr>
          <p:cNvSpPr txBox="1"/>
          <p:nvPr/>
        </p:nvSpPr>
        <p:spPr>
          <a:xfrm>
            <a:off x="4619415" y="2572081"/>
            <a:ext cx="7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-Mx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572DD08-0AAB-847C-C542-589C6362B73B}"/>
              </a:ext>
            </a:extLst>
          </p:cNvPr>
          <p:cNvSpPr txBox="1"/>
          <p:nvPr/>
        </p:nvSpPr>
        <p:spPr>
          <a:xfrm>
            <a:off x="6092613" y="3906243"/>
            <a:ext cx="7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-</a:t>
            </a:r>
            <a:r>
              <a:rPr lang="en-US" altLang="ja-JP" b="1" dirty="0" err="1"/>
              <a:t>Mz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768565-1991-F355-6914-6E7E7EEE59AC}"/>
              </a:ext>
            </a:extLst>
          </p:cNvPr>
          <p:cNvSpPr txBox="1"/>
          <p:nvPr/>
        </p:nvSpPr>
        <p:spPr>
          <a:xfrm>
            <a:off x="6092613" y="1237921"/>
            <a:ext cx="7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+</a:t>
            </a:r>
            <a:r>
              <a:rPr lang="en-US" altLang="ja-JP" b="1" dirty="0" err="1"/>
              <a:t>Mz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3E8A84-3FAA-C108-1C34-6987E7366EA5}"/>
              </a:ext>
            </a:extLst>
          </p:cNvPr>
          <p:cNvSpPr txBox="1"/>
          <p:nvPr/>
        </p:nvSpPr>
        <p:spPr>
          <a:xfrm>
            <a:off x="2763521" y="578934"/>
            <a:ext cx="31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z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792A9F3-C0C7-550D-9798-47C720380ABE}"/>
              </a:ext>
            </a:extLst>
          </p:cNvPr>
          <p:cNvSpPr txBox="1"/>
          <p:nvPr/>
        </p:nvSpPr>
        <p:spPr>
          <a:xfrm>
            <a:off x="8786709" y="4868241"/>
            <a:ext cx="31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0F94C3-8CE1-9C28-8656-517D6A63615B}"/>
              </a:ext>
            </a:extLst>
          </p:cNvPr>
          <p:cNvSpPr txBox="1"/>
          <p:nvPr/>
        </p:nvSpPr>
        <p:spPr>
          <a:xfrm>
            <a:off x="2025226" y="5091574"/>
            <a:ext cx="17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磁界観測点</a:t>
            </a:r>
          </a:p>
        </p:txBody>
      </p:sp>
    </p:spTree>
    <p:extLst>
      <p:ext uri="{BB962C8B-B14F-4D97-AF65-F5344CB8AC3E}">
        <p14:creationId xmlns:p14="http://schemas.microsoft.com/office/powerpoint/2010/main" val="103420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E37DC3B-92E7-AAB1-361C-E04105D386B7}"/>
              </a:ext>
            </a:extLst>
          </p:cNvPr>
          <p:cNvGrpSpPr/>
          <p:nvPr/>
        </p:nvGrpSpPr>
        <p:grpSpPr>
          <a:xfrm>
            <a:off x="1363362" y="931032"/>
            <a:ext cx="9465276" cy="5166117"/>
            <a:chOff x="1363362" y="931032"/>
            <a:chExt cx="9465276" cy="51661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DD4258D-DF4D-DA6E-C248-742A701DD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362" y="931032"/>
              <a:ext cx="9465276" cy="51661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515BD45E-CFF0-F8D3-2ACD-D762EA6DC775}"/>
                    </a:ext>
                  </a:extLst>
                </p:cNvPr>
                <p:cNvSpPr txBox="1"/>
                <p:nvPr/>
              </p:nvSpPr>
              <p:spPr>
                <a:xfrm rot="16200000">
                  <a:off x="735515" y="2972166"/>
                  <a:ext cx="165580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BIZ UDゴシック" panose="020B0400000000000000" pitchFamily="49" charset="-128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kumimoji="1" lang="en-US" altLang="ja-JP" sz="2000" dirty="0">
                      <a:latin typeface="Arial" panose="020B0604020202020204" pitchFamily="34" charset="0"/>
                      <a:ea typeface="BIZ UDゴシック" panose="020B0400000000000000" pitchFamily="49" charset="-128"/>
                      <a:cs typeface="Arial" panose="020B0604020202020204" pitchFamily="34" charset="0"/>
                    </a:rPr>
                    <a:t> [π]</a:t>
                  </a:r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515BD45E-CFF0-F8D3-2ACD-D762EA6DC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5515" y="2972166"/>
                  <a:ext cx="1655805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7692" r="-2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1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6920A8F-38C4-CBE6-D21A-ED204CEF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1097392"/>
            <a:ext cx="8320216" cy="4663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3E9E1D-749E-4875-7B9A-E9AC38B1094F}"/>
                  </a:ext>
                </a:extLst>
              </p:cNvPr>
              <p:cNvSpPr txBox="1"/>
              <p:nvPr/>
            </p:nvSpPr>
            <p:spPr>
              <a:xfrm rot="16200000">
                <a:off x="1308045" y="2939214"/>
                <a:ext cx="165580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BIZ UDゴシック" panose="020B0400000000000000" pitchFamily="49" charset="-128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ea typeface="BIZ UDゴシック" panose="020B0400000000000000" pitchFamily="49" charset="-128"/>
                    <a:cs typeface="Arial" panose="020B0604020202020204" pitchFamily="34" charset="0"/>
                  </a:rPr>
                  <a:t> [π]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3E9E1D-749E-4875-7B9A-E9AC38B10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08045" y="2939214"/>
                <a:ext cx="1655805" cy="400110"/>
              </a:xfrm>
              <a:prstGeom prst="rect">
                <a:avLst/>
              </a:prstGeom>
              <a:blipFill>
                <a:blip r:embed="rId3"/>
                <a:stretch>
                  <a:fillRect l="-7692" r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sakuya</dc:creator>
  <cp:lastModifiedBy>sakuya yamada</cp:lastModifiedBy>
  <cp:revision>2</cp:revision>
  <dcterms:created xsi:type="dcterms:W3CDTF">2022-06-09T20:12:50Z</dcterms:created>
  <dcterms:modified xsi:type="dcterms:W3CDTF">2022-06-22T09:20:59Z</dcterms:modified>
</cp:coreProperties>
</file>