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A469C-62DF-7926-1CD1-2BE3C064D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EF331F-0164-0296-72EB-53B67270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351C-74E9-427C-5EA2-2B4DA3A9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2760-DA9A-4390-9DD8-37EF5A29FC93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092A8-7BB9-DB91-4E13-A91BA04B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975F5-2023-49ED-43FB-D37815CC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9A3-D944-4108-B21F-0AACC6EA6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16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A1487-190A-57C4-776D-915F7718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9C0548-D3C0-4119-26A9-E7B51F4D5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DECA0F-2330-0541-4B5D-28B45392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2760-DA9A-4390-9DD8-37EF5A29FC93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D9E3B-6482-E0BE-E377-84204F3B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2F20CD-C317-8838-46EF-BEF56081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9A3-D944-4108-B21F-0AACC6EA6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0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5058086-28D0-B5E9-4B05-8D6E5D8D1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ABE32A-6BB2-B7A7-9A44-020740509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EC7ACB-57B0-2F11-1930-36C53663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2760-DA9A-4390-9DD8-37EF5A29FC93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956503-90F5-CB88-06CC-8EC43935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90CB44-BA8B-8165-E801-B6F07B36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9A3-D944-4108-B21F-0AACC6EA6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0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9E583-83C9-FBB0-07F5-6601256B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B2A3B7-364A-2C39-5E8A-E51C20CE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D9BEC1-EF5C-C919-413D-F7DA4D19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2760-DA9A-4390-9DD8-37EF5A29FC93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B940A-9316-25EB-8396-E168E6B8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CBA63-C789-DF36-3887-ED7FC873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9A3-D944-4108-B21F-0AACC6EA6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7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97E3D-0613-4987-E97F-92BAB3DF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720F9E-4034-B4FD-B35B-3A6EFFE3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860F6-3E0B-3093-549F-473CF07F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2760-DA9A-4390-9DD8-37EF5A29FC93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FB593C-48B6-FA50-1888-E4100DF4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EFA92-1ABE-18EB-0738-7751795D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9A3-D944-4108-B21F-0AACC6EA6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16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D88AD-D937-E804-1E4E-F17B99DE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8000E-BF67-3F2B-B731-B28FF58CC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10895C-B472-AE88-F70B-FAD9A8037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846E0-53C8-313B-5428-C4CD8E34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2760-DA9A-4390-9DD8-37EF5A29FC93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C21029-1BD6-EE04-36B8-3FAEA788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C0C783-57F0-E58D-1C06-20A5F33D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9A3-D944-4108-B21F-0AACC6EA6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94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43F5C-FD78-ED76-4743-5A51D574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4E9823-E35C-DA98-316B-3EBEAE0A3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357E9D-4346-2703-C877-FD54C331C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936154-6A4E-3C15-9D5C-FBF42AA3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EB81CF-174B-F633-C46E-DB61651BA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4C8346-BD66-1B05-D2A9-5DBC2946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2760-DA9A-4390-9DD8-37EF5A29FC93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4BA7B8-F70A-AC8E-0689-E80381D5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6B9779-C8C0-2A15-542F-DC33A8A6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9A3-D944-4108-B21F-0AACC6EA6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86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222BE-AE8F-7575-73E4-A2993902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573A15-BF9F-DA1F-C810-8AD41E9E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2760-DA9A-4390-9DD8-37EF5A29FC93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72F24A-F82E-8D31-59BE-2B91740A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619CF8-F0CD-B2E2-DEEB-05890B82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9A3-D944-4108-B21F-0AACC6EA6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A4860D-1CDA-0EC6-3BA8-EF8087D6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2760-DA9A-4390-9DD8-37EF5A29FC93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32DBC-DFFB-C2E8-BE12-B0BB8108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403055-4D46-98DE-9F9B-1F1EF519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9A3-D944-4108-B21F-0AACC6EA6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20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7E4BA-D299-DB82-1231-489C1BEE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8B87-A49F-C86A-D5D8-9BC96A3CB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B1AB93-6D01-4D9F-8C14-431CE7F2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47E46-900B-372F-7AB8-20CC1F21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2760-DA9A-4390-9DD8-37EF5A29FC93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A1A10A-4E14-8C95-9C34-BC2218A0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F56545-C9C1-6BF2-2817-7502D504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9A3-D944-4108-B21F-0AACC6EA6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31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F83E2-E4CE-580D-504F-D17FA981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D14145-A7C0-A961-9B41-929D95CA7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F376EE-EC2C-EB9C-FC80-C1A23EDEE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2BECB9-B203-D252-B8CD-4CDE5065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2760-DA9A-4390-9DD8-37EF5A29FC93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02F783-7E05-2FEE-0EC0-A22C4A34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929958-D7BB-D26F-979E-0D1492C2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9A3-D944-4108-B21F-0AACC6EA6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02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7EEB28-A54A-D0BE-5D0F-A996246A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651B46-132D-3784-4B87-1666A232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AB3F2B-5F0F-EC0A-D34C-943B91939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2760-DA9A-4390-9DD8-37EF5A29FC93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05488-EA93-BEA3-2664-1D957F6ED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D4B755-D257-6F86-CD3A-7B9458475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439A3-D944-4108-B21F-0AACC6EA6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3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40024E-E5AC-BAF3-AAE6-0E7DEA33D65D}"/>
              </a:ext>
            </a:extLst>
          </p:cNvPr>
          <p:cNvSpPr/>
          <p:nvPr/>
        </p:nvSpPr>
        <p:spPr>
          <a:xfrm>
            <a:off x="1210638" y="1934110"/>
            <a:ext cx="9770724" cy="298977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04767B2F-B0FD-97BE-29FE-C6C13FBE9411}"/>
              </a:ext>
            </a:extLst>
          </p:cNvPr>
          <p:cNvSpPr/>
          <p:nvPr/>
        </p:nvSpPr>
        <p:spPr>
          <a:xfrm rot="5400000">
            <a:off x="1004074" y="2135281"/>
            <a:ext cx="2995171" cy="2582044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2AB8E28E-772B-6905-F5FC-719857A67A0A}"/>
              </a:ext>
            </a:extLst>
          </p:cNvPr>
          <p:cNvSpPr/>
          <p:nvPr/>
        </p:nvSpPr>
        <p:spPr>
          <a:xfrm rot="16200000">
            <a:off x="8192758" y="2135282"/>
            <a:ext cx="2995171" cy="2582044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6EA2E15-FDDE-E5B5-FC6A-A6B999545870}"/>
              </a:ext>
            </a:extLst>
          </p:cNvPr>
          <p:cNvCxnSpPr>
            <a:stCxn id="6" idx="0"/>
            <a:endCxn id="8" idx="0"/>
          </p:cNvCxnSpPr>
          <p:nvPr/>
        </p:nvCxnSpPr>
        <p:spPr>
          <a:xfrm>
            <a:off x="3792682" y="3426304"/>
            <a:ext cx="4606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729FC2B-4936-8F15-3603-0EFD154F0C8F}"/>
              </a:ext>
            </a:extLst>
          </p:cNvPr>
          <p:cNvGrpSpPr/>
          <p:nvPr/>
        </p:nvGrpSpPr>
        <p:grpSpPr>
          <a:xfrm rot="10800000">
            <a:off x="3622764" y="4113763"/>
            <a:ext cx="5251269" cy="262659"/>
            <a:chOff x="3470365" y="2455114"/>
            <a:chExt cx="5251269" cy="262659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B01B39B0-B0CF-8D35-A938-7AA748DC0ED3}"/>
                </a:ext>
              </a:extLst>
            </p:cNvPr>
            <p:cNvCxnSpPr/>
            <p:nvPr/>
          </p:nvCxnSpPr>
          <p:spPr>
            <a:xfrm flipH="1">
              <a:off x="3470365" y="2586445"/>
              <a:ext cx="52512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2D171625-5D85-E85B-054C-0E1BB2969BDC}"/>
                </a:ext>
              </a:extLst>
            </p:cNvPr>
            <p:cNvSpPr/>
            <p:nvPr/>
          </p:nvSpPr>
          <p:spPr>
            <a:xfrm rot="16200000">
              <a:off x="3452349" y="2473229"/>
              <a:ext cx="262659" cy="22643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8B390A3-8319-F440-AEDE-1D317A76CFA4}"/>
              </a:ext>
            </a:extLst>
          </p:cNvPr>
          <p:cNvGrpSpPr/>
          <p:nvPr/>
        </p:nvGrpSpPr>
        <p:grpSpPr>
          <a:xfrm>
            <a:off x="3622765" y="2607514"/>
            <a:ext cx="5251269" cy="262659"/>
            <a:chOff x="3470365" y="2455114"/>
            <a:chExt cx="5251269" cy="262659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D273B932-F9BE-A9EA-6216-F1ED4950A5A1}"/>
                </a:ext>
              </a:extLst>
            </p:cNvPr>
            <p:cNvCxnSpPr/>
            <p:nvPr/>
          </p:nvCxnSpPr>
          <p:spPr>
            <a:xfrm flipH="1">
              <a:off x="3470365" y="2586445"/>
              <a:ext cx="52512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11AD02D1-BC10-96B9-BDB8-3D725058A56B}"/>
                </a:ext>
              </a:extLst>
            </p:cNvPr>
            <p:cNvSpPr/>
            <p:nvPr/>
          </p:nvSpPr>
          <p:spPr>
            <a:xfrm rot="16200000">
              <a:off x="3452349" y="2473229"/>
              <a:ext cx="262659" cy="22643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F76C6B6-556A-4FD9-9A28-0CDB9B3B9A00}"/>
              </a:ext>
            </a:extLst>
          </p:cNvPr>
          <p:cNvGrpSpPr/>
          <p:nvPr/>
        </p:nvGrpSpPr>
        <p:grpSpPr>
          <a:xfrm>
            <a:off x="10451033" y="2738845"/>
            <a:ext cx="262659" cy="1506246"/>
            <a:chOff x="10451033" y="2738845"/>
            <a:chExt cx="262659" cy="1506246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7D0DD5AD-C2FF-9A83-29A5-532A29793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2361" y="2738845"/>
              <a:ext cx="0" cy="1506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AEC57617-88CB-4401-522E-43D4982207E7}"/>
                </a:ext>
              </a:extLst>
            </p:cNvPr>
            <p:cNvSpPr/>
            <p:nvPr/>
          </p:nvSpPr>
          <p:spPr>
            <a:xfrm>
              <a:off x="10451033" y="2738943"/>
              <a:ext cx="262659" cy="22643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27D1F0A-C970-8793-1525-54FA92DDCF41}"/>
              </a:ext>
            </a:extLst>
          </p:cNvPr>
          <p:cNvGrpSpPr/>
          <p:nvPr/>
        </p:nvGrpSpPr>
        <p:grpSpPr>
          <a:xfrm rot="10800000">
            <a:off x="1609638" y="2738844"/>
            <a:ext cx="262659" cy="1506246"/>
            <a:chOff x="10451033" y="2738845"/>
            <a:chExt cx="262659" cy="1506246"/>
          </a:xfrm>
        </p:grpSpPr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E384A21D-79B9-F0F7-2EE2-9CA1D2E46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2361" y="2738845"/>
              <a:ext cx="0" cy="1506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A6C143CF-874B-DA70-5051-94475959976F}"/>
                </a:ext>
              </a:extLst>
            </p:cNvPr>
            <p:cNvSpPr/>
            <p:nvPr/>
          </p:nvSpPr>
          <p:spPr>
            <a:xfrm>
              <a:off x="10451033" y="2738943"/>
              <a:ext cx="262659" cy="22643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7A656FD-F68E-8BB5-08BB-093FC61E8022}"/>
              </a:ext>
            </a:extLst>
          </p:cNvPr>
          <p:cNvGrpSpPr/>
          <p:nvPr/>
        </p:nvGrpSpPr>
        <p:grpSpPr>
          <a:xfrm>
            <a:off x="836269" y="4468992"/>
            <a:ext cx="911304" cy="909796"/>
            <a:chOff x="960992" y="4426456"/>
            <a:chExt cx="911304" cy="909796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A4CBCAE0-8231-DF99-B418-1F684A747976}"/>
                </a:ext>
              </a:extLst>
            </p:cNvPr>
            <p:cNvGrpSpPr/>
            <p:nvPr/>
          </p:nvGrpSpPr>
          <p:grpSpPr>
            <a:xfrm rot="5400000">
              <a:off x="1380918" y="4844873"/>
              <a:ext cx="145926" cy="836831"/>
              <a:chOff x="10451033" y="2738845"/>
              <a:chExt cx="262659" cy="1506246"/>
            </a:xfrm>
          </p:grpSpPr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597017F7-83D4-25E3-14A4-11073CD751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2361" y="2738845"/>
                <a:ext cx="0" cy="15062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D851EFC8-4809-D21E-5B9F-5963AE0F7667}"/>
                  </a:ext>
                </a:extLst>
              </p:cNvPr>
              <p:cNvSpPr/>
              <p:nvPr/>
            </p:nvSpPr>
            <p:spPr>
              <a:xfrm>
                <a:off x="10451033" y="2738943"/>
                <a:ext cx="262659" cy="22643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6F723E62-D29F-AE57-D7D0-C9DD7F173705}"/>
                </a:ext>
              </a:extLst>
            </p:cNvPr>
            <p:cNvGrpSpPr/>
            <p:nvPr/>
          </p:nvGrpSpPr>
          <p:grpSpPr>
            <a:xfrm>
              <a:off x="960992" y="4426456"/>
              <a:ext cx="145926" cy="836831"/>
              <a:chOff x="10451033" y="2738845"/>
              <a:chExt cx="262659" cy="1506246"/>
            </a:xfrm>
          </p:grpSpPr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B785F0C-F615-F4C2-CF90-9707532D7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2361" y="2738845"/>
                <a:ext cx="0" cy="15062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690394A4-71C7-63A6-C7E1-ED4286011AEA}"/>
                  </a:ext>
                </a:extLst>
              </p:cNvPr>
              <p:cNvSpPr/>
              <p:nvPr/>
            </p:nvSpPr>
            <p:spPr>
              <a:xfrm>
                <a:off x="10451033" y="2738943"/>
                <a:ext cx="262659" cy="22643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38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sakuya</dc:creator>
  <cp:lastModifiedBy>sakuya</cp:lastModifiedBy>
  <cp:revision>1</cp:revision>
  <dcterms:created xsi:type="dcterms:W3CDTF">2022-06-25T08:24:38Z</dcterms:created>
  <dcterms:modified xsi:type="dcterms:W3CDTF">2022-06-25T08:24:56Z</dcterms:modified>
</cp:coreProperties>
</file>