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itchFamily="2" charset="77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4"/>
  </p:normalViewPr>
  <p:slideViewPr>
    <p:cSldViewPr snapToGrid="0">
      <p:cViewPr varScale="1">
        <p:scale>
          <a:sx n="148" d="100"/>
          <a:sy n="148" d="100"/>
        </p:scale>
        <p:origin x="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49fbe77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49fbe77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49fbe77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49fbe77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49fbe77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49fbe77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49fbe77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49fbe77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49fbe7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49fbe7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49fbe77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49fbe77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49fbe77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49fbe77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49fbe7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49fbe7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49fbe7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49fbe7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amkwon150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Sleep Related Physiological Response Variables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Kwon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questions, please email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samkwon150@gmail.com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Paper: </a:t>
            </a:r>
            <a:r>
              <a:rPr lang="en" i="1"/>
              <a:t>SaYoPillow: Blockchain Integrated Privacy Assured IoMT Framework for Stress Management Considering Sleeping Habits </a:t>
            </a:r>
            <a:endParaRPr i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E-Textile pillow that measures sleep and physiological variables.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hours of sleep, snoring range (dB), respiration rate (bpm), heart rate (bpm), blood oxygen levels, eye movement rate (REM), limb movement rate, body temperature, and stress state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data will be utilized for machine learning to determine stress level.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Experimental data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Methods 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Explore dataset given and the nine measured variables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Explore relationships between physiological variables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Generate a linear regression model for respiration rate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Question: How does sleep related physiological variables relate to each other?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/>
              <a:t>Methods:</a:t>
            </a:r>
            <a:endParaRPr b="1" u="sng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Criterion Based Selection Methods: AIC and BIC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Multicollinearity: VIF and Condition Constant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 model summary: Exploration of p-values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Exploration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is a discrete variable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hours of sleep, snoring range (dB), respiration rate (bpm), heart rate (bpm), blood oxygen levels, eye movement rate (REM), limb movement rate, and body temperature are continuous variables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Nonlinearity present between some variables.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Stress is discontinuous (Step Function)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Negative correlations present between some variables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Initial Attempt </a:t>
            </a:r>
            <a:r>
              <a:rPr lang="en" sz="1100"/>
              <a:t>  (General Linear Model) </a:t>
            </a: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Poisson Regression and Binomial Regression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Errors present cause of variable property 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62225"/>
            <a:ext cx="1828876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76" y="3162225"/>
            <a:ext cx="1828874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Respiration Model 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Normalized dataset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predictors taken into consideration: Heart Rate, Eye Movement, Limb Movement Rate, and Snoring Range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 Assumptions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Linearity: Residuals V Fitted Plot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Independence: Durbin Watson Test (p value=0.234) thus no correlations present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Normality: QQ Plot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 Variance: Residuals V Fitted Plot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Model Summary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P-value of limb movement rate and snoring rate are greater than 0.05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62225"/>
            <a:ext cx="1828876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76" y="3162225"/>
            <a:ext cx="1828874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4247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Based Methods: AIC and BIC 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AIC 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use three predictors. They are heart rate, limb movement rate, eye movement.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P-value for limb movement rate is greater than 0.05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BIC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use two predictors. They are heart rate and limb movement rate.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 value for limb movement rate is greater than 0.05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models are insignificant and rely on limited variables.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62225"/>
            <a:ext cx="1828876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76" y="3162225"/>
            <a:ext cx="1828874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Multicollinearity: VIF and Condition Number 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VIF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VIF for heart rate is 105.92, the snoring range is 28.44, the limb movement rate is 183.05, and the eye movement rate is 24.86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Condition Number (kappa) 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Constant kappa is 25.60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AIC Adjusted and BIC Adjusted Models both have similar VIF and Kappa values.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model will have two predictors. They are heart rate and eye movement.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Eye movement p-value is less than 0.05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VIF for heart rate is 8.01 and for eye movement is 8.01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Constant kappa is 5.52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Heavy reliance on heart rate (shown by strong linear relationship in pairs plot)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62225"/>
            <a:ext cx="182887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Discussion 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Multicollinearity still present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Heart rate and eye movement can be linear combinations of each other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states an error: Regression fit is perfect and summary might be inaccurate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Clear that all variables utilized in this model have some type of relationship.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Heart rate is a significant physiological variable that controls the body's response during sleep, it would be safe to say that the heart rate impacts eye movement, limb movement, and snoring range.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Importance of thinking about how the variables might be related before performing linear regression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Exploring and generating a model for stress.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 a stress variable that is not discrete but continuous.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 parametric methods of modeling: Additive Modeling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Macintosh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Merriweather</vt:lpstr>
      <vt:lpstr>Roboto</vt:lpstr>
      <vt:lpstr>Arial</vt:lpstr>
      <vt:lpstr>Paradigm</vt:lpstr>
      <vt:lpstr>Modeling Sleep Related Physiological Response Variables</vt:lpstr>
      <vt:lpstr>Background </vt:lpstr>
      <vt:lpstr>Goal and Methods </vt:lpstr>
      <vt:lpstr>Initial Data Exploration </vt:lpstr>
      <vt:lpstr>Respiration Model </vt:lpstr>
      <vt:lpstr>Criterion Based Methods: AIC and BIC </vt:lpstr>
      <vt:lpstr>Multicollinearity: VIF and Condition Number </vt:lpstr>
      <vt:lpstr>Final Model </vt:lpstr>
      <vt:lpstr>Conclusion and Discussion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Sleep Related Physiological Response Variables</dc:title>
  <cp:lastModifiedBy>Samuel Y Kwon</cp:lastModifiedBy>
  <cp:revision>1</cp:revision>
  <dcterms:modified xsi:type="dcterms:W3CDTF">2022-10-21T01:04:54Z</dcterms:modified>
</cp:coreProperties>
</file>