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281" r:id="rId3"/>
    <p:sldId id="285" r:id="rId4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9E0D-9DF3-4545-B538-1F385DF1C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EDCF8-3ABD-4747-B3A5-E6C3A7238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3608F-0869-424C-AA67-AAA1FCA7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1532-EA8F-470B-A45D-254B4C5A81CE}" type="datetimeFigureOut">
              <a:rPr lang="en-KE" smtClean="0"/>
              <a:t>23/03/2022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E050F-696E-43D7-B658-F871EE01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44966-2A8E-492D-AFBD-7025D2FB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9921-2BE4-4470-8917-7ADDDBBBBD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1694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D6E2-42AF-449F-9501-074560DB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85D6E-5315-4FF4-8CE8-172AD88E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79C07-646E-4407-A35E-E560DEEA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1532-EA8F-470B-A45D-254B4C5A81CE}" type="datetimeFigureOut">
              <a:rPr lang="en-KE" smtClean="0"/>
              <a:t>23/03/2022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51CB4-0AF1-4D78-8C01-6092494A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F11C-CD07-4562-9434-EF5A368C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9921-2BE4-4470-8917-7ADDDBBBBD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8360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1B35A-874A-4E6D-9A1C-436AE342F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C5D46-F831-46B5-A150-65F5EF78E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9AD9A-75AA-4CF6-9304-D2A1BD28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1532-EA8F-470B-A45D-254B4C5A81CE}" type="datetimeFigureOut">
              <a:rPr lang="en-KE" smtClean="0"/>
              <a:t>23/03/2022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6ADF3-D11E-4F55-BED9-AE706776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C0359-5E02-484D-B29B-3E8A7B11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9921-2BE4-4470-8917-7ADDDBBBBD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96125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– Grid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Freeform: Shape 2442">
            <a:extLst>
              <a:ext uri="{FF2B5EF4-FFF2-40B4-BE49-F238E27FC236}">
                <a16:creationId xmlns:a16="http://schemas.microsoft.com/office/drawing/2014/main" id="{E8FEADB5-2655-4BB8-AAE4-1B87200EA56F}"/>
              </a:ext>
            </a:extLst>
          </p:cNvPr>
          <p:cNvSpPr/>
          <p:nvPr/>
        </p:nvSpPr>
        <p:spPr>
          <a:xfrm>
            <a:off x="252892" y="222350"/>
            <a:ext cx="11704808" cy="6407421"/>
          </a:xfrm>
          <a:custGeom>
            <a:avLst/>
            <a:gdLst>
              <a:gd name="connsiteX0" fmla="*/ 11672158 w 11701760"/>
              <a:gd name="connsiteY0" fmla="*/ 6377925 h 6407421"/>
              <a:gd name="connsiteX1" fmla="*/ 11701760 w 11701760"/>
              <a:gd name="connsiteY1" fmla="*/ 6377925 h 6407421"/>
              <a:gd name="connsiteX2" fmla="*/ 11701760 w 11701760"/>
              <a:gd name="connsiteY2" fmla="*/ 6407421 h 6407421"/>
              <a:gd name="connsiteX3" fmla="*/ 11672158 w 11701760"/>
              <a:gd name="connsiteY3" fmla="*/ 6407421 h 6407421"/>
              <a:gd name="connsiteX4" fmla="*/ 11405961 w 11701760"/>
              <a:gd name="connsiteY4" fmla="*/ 6377925 h 6407421"/>
              <a:gd name="connsiteX5" fmla="*/ 11435563 w 11701760"/>
              <a:gd name="connsiteY5" fmla="*/ 6377925 h 6407421"/>
              <a:gd name="connsiteX6" fmla="*/ 11435563 w 11701760"/>
              <a:gd name="connsiteY6" fmla="*/ 6407421 h 6407421"/>
              <a:gd name="connsiteX7" fmla="*/ 11405961 w 11701760"/>
              <a:gd name="connsiteY7" fmla="*/ 6407421 h 6407421"/>
              <a:gd name="connsiteX8" fmla="*/ 11139872 w 11701760"/>
              <a:gd name="connsiteY8" fmla="*/ 6377925 h 6407421"/>
              <a:gd name="connsiteX9" fmla="*/ 11169474 w 11701760"/>
              <a:gd name="connsiteY9" fmla="*/ 6377925 h 6407421"/>
              <a:gd name="connsiteX10" fmla="*/ 11169474 w 11701760"/>
              <a:gd name="connsiteY10" fmla="*/ 6407421 h 6407421"/>
              <a:gd name="connsiteX11" fmla="*/ 11139872 w 11701760"/>
              <a:gd name="connsiteY11" fmla="*/ 6407421 h 6407421"/>
              <a:gd name="connsiteX12" fmla="*/ 10873675 w 11701760"/>
              <a:gd name="connsiteY12" fmla="*/ 6377925 h 6407421"/>
              <a:gd name="connsiteX13" fmla="*/ 10903277 w 11701760"/>
              <a:gd name="connsiteY13" fmla="*/ 6377925 h 6407421"/>
              <a:gd name="connsiteX14" fmla="*/ 10903277 w 11701760"/>
              <a:gd name="connsiteY14" fmla="*/ 6407421 h 6407421"/>
              <a:gd name="connsiteX15" fmla="*/ 10873675 w 11701760"/>
              <a:gd name="connsiteY15" fmla="*/ 6407421 h 6407421"/>
              <a:gd name="connsiteX16" fmla="*/ 10607478 w 11701760"/>
              <a:gd name="connsiteY16" fmla="*/ 6377925 h 6407421"/>
              <a:gd name="connsiteX17" fmla="*/ 10637188 w 11701760"/>
              <a:gd name="connsiteY17" fmla="*/ 6377925 h 6407421"/>
              <a:gd name="connsiteX18" fmla="*/ 10637188 w 11701760"/>
              <a:gd name="connsiteY18" fmla="*/ 6407421 h 6407421"/>
              <a:gd name="connsiteX19" fmla="*/ 10607478 w 11701760"/>
              <a:gd name="connsiteY19" fmla="*/ 6407421 h 6407421"/>
              <a:gd name="connsiteX20" fmla="*/ 10341389 w 11701760"/>
              <a:gd name="connsiteY20" fmla="*/ 6377925 h 6407421"/>
              <a:gd name="connsiteX21" fmla="*/ 10370992 w 11701760"/>
              <a:gd name="connsiteY21" fmla="*/ 6377925 h 6407421"/>
              <a:gd name="connsiteX22" fmla="*/ 10370992 w 11701760"/>
              <a:gd name="connsiteY22" fmla="*/ 6407421 h 6407421"/>
              <a:gd name="connsiteX23" fmla="*/ 10341389 w 11701760"/>
              <a:gd name="connsiteY23" fmla="*/ 6407421 h 6407421"/>
              <a:gd name="connsiteX24" fmla="*/ 10075192 w 11701760"/>
              <a:gd name="connsiteY24" fmla="*/ 6377925 h 6407421"/>
              <a:gd name="connsiteX25" fmla="*/ 10104794 w 11701760"/>
              <a:gd name="connsiteY25" fmla="*/ 6377925 h 6407421"/>
              <a:gd name="connsiteX26" fmla="*/ 10104794 w 11701760"/>
              <a:gd name="connsiteY26" fmla="*/ 6407421 h 6407421"/>
              <a:gd name="connsiteX27" fmla="*/ 10075192 w 11701760"/>
              <a:gd name="connsiteY27" fmla="*/ 6407421 h 6407421"/>
              <a:gd name="connsiteX28" fmla="*/ 9809103 w 11701760"/>
              <a:gd name="connsiteY28" fmla="*/ 6377925 h 6407421"/>
              <a:gd name="connsiteX29" fmla="*/ 9838705 w 11701760"/>
              <a:gd name="connsiteY29" fmla="*/ 6377925 h 6407421"/>
              <a:gd name="connsiteX30" fmla="*/ 9838705 w 11701760"/>
              <a:gd name="connsiteY30" fmla="*/ 6407421 h 6407421"/>
              <a:gd name="connsiteX31" fmla="*/ 9809103 w 11701760"/>
              <a:gd name="connsiteY31" fmla="*/ 6407421 h 6407421"/>
              <a:gd name="connsiteX32" fmla="*/ 9542906 w 11701760"/>
              <a:gd name="connsiteY32" fmla="*/ 6377925 h 6407421"/>
              <a:gd name="connsiteX33" fmla="*/ 9572509 w 11701760"/>
              <a:gd name="connsiteY33" fmla="*/ 6377925 h 6407421"/>
              <a:gd name="connsiteX34" fmla="*/ 9572509 w 11701760"/>
              <a:gd name="connsiteY34" fmla="*/ 6407421 h 6407421"/>
              <a:gd name="connsiteX35" fmla="*/ 9542906 w 11701760"/>
              <a:gd name="connsiteY35" fmla="*/ 6407421 h 6407421"/>
              <a:gd name="connsiteX36" fmla="*/ 9276817 w 11701760"/>
              <a:gd name="connsiteY36" fmla="*/ 6377925 h 6407421"/>
              <a:gd name="connsiteX37" fmla="*/ 9306420 w 11701760"/>
              <a:gd name="connsiteY37" fmla="*/ 6377925 h 6407421"/>
              <a:gd name="connsiteX38" fmla="*/ 9306420 w 11701760"/>
              <a:gd name="connsiteY38" fmla="*/ 6407421 h 6407421"/>
              <a:gd name="connsiteX39" fmla="*/ 9276817 w 11701760"/>
              <a:gd name="connsiteY39" fmla="*/ 6407421 h 6407421"/>
              <a:gd name="connsiteX40" fmla="*/ 9010620 w 11701760"/>
              <a:gd name="connsiteY40" fmla="*/ 6377925 h 6407421"/>
              <a:gd name="connsiteX41" fmla="*/ 9040222 w 11701760"/>
              <a:gd name="connsiteY41" fmla="*/ 6377925 h 6407421"/>
              <a:gd name="connsiteX42" fmla="*/ 9040222 w 11701760"/>
              <a:gd name="connsiteY42" fmla="*/ 6407421 h 6407421"/>
              <a:gd name="connsiteX43" fmla="*/ 9010620 w 11701760"/>
              <a:gd name="connsiteY43" fmla="*/ 6407421 h 6407421"/>
              <a:gd name="connsiteX44" fmla="*/ 8744423 w 11701760"/>
              <a:gd name="connsiteY44" fmla="*/ 6377925 h 6407421"/>
              <a:gd name="connsiteX45" fmla="*/ 8774026 w 11701760"/>
              <a:gd name="connsiteY45" fmla="*/ 6377925 h 6407421"/>
              <a:gd name="connsiteX46" fmla="*/ 8774026 w 11701760"/>
              <a:gd name="connsiteY46" fmla="*/ 6407421 h 6407421"/>
              <a:gd name="connsiteX47" fmla="*/ 8744423 w 11701760"/>
              <a:gd name="connsiteY47" fmla="*/ 6407421 h 6407421"/>
              <a:gd name="connsiteX48" fmla="*/ 8478226 w 11701760"/>
              <a:gd name="connsiteY48" fmla="*/ 6377925 h 6407421"/>
              <a:gd name="connsiteX49" fmla="*/ 8507828 w 11701760"/>
              <a:gd name="connsiteY49" fmla="*/ 6377925 h 6407421"/>
              <a:gd name="connsiteX50" fmla="*/ 8507828 w 11701760"/>
              <a:gd name="connsiteY50" fmla="*/ 6407421 h 6407421"/>
              <a:gd name="connsiteX51" fmla="*/ 8478226 w 11701760"/>
              <a:gd name="connsiteY51" fmla="*/ 6407421 h 6407421"/>
              <a:gd name="connsiteX52" fmla="*/ 8212137 w 11701760"/>
              <a:gd name="connsiteY52" fmla="*/ 6377925 h 6407421"/>
              <a:gd name="connsiteX53" fmla="*/ 8241740 w 11701760"/>
              <a:gd name="connsiteY53" fmla="*/ 6377925 h 6407421"/>
              <a:gd name="connsiteX54" fmla="*/ 8241740 w 11701760"/>
              <a:gd name="connsiteY54" fmla="*/ 6407421 h 6407421"/>
              <a:gd name="connsiteX55" fmla="*/ 8212137 w 11701760"/>
              <a:gd name="connsiteY55" fmla="*/ 6407421 h 6407421"/>
              <a:gd name="connsiteX56" fmla="*/ 7945940 w 11701760"/>
              <a:gd name="connsiteY56" fmla="*/ 6377925 h 6407421"/>
              <a:gd name="connsiteX57" fmla="*/ 7975543 w 11701760"/>
              <a:gd name="connsiteY57" fmla="*/ 6377925 h 6407421"/>
              <a:gd name="connsiteX58" fmla="*/ 7975543 w 11701760"/>
              <a:gd name="connsiteY58" fmla="*/ 6407421 h 6407421"/>
              <a:gd name="connsiteX59" fmla="*/ 7945940 w 11701760"/>
              <a:gd name="connsiteY59" fmla="*/ 6407421 h 6407421"/>
              <a:gd name="connsiteX60" fmla="*/ 7679743 w 11701760"/>
              <a:gd name="connsiteY60" fmla="*/ 6377925 h 6407421"/>
              <a:gd name="connsiteX61" fmla="*/ 7709346 w 11701760"/>
              <a:gd name="connsiteY61" fmla="*/ 6377925 h 6407421"/>
              <a:gd name="connsiteX62" fmla="*/ 7709346 w 11701760"/>
              <a:gd name="connsiteY62" fmla="*/ 6407421 h 6407421"/>
              <a:gd name="connsiteX63" fmla="*/ 7679743 w 11701760"/>
              <a:gd name="connsiteY63" fmla="*/ 6407421 h 6407421"/>
              <a:gd name="connsiteX64" fmla="*/ 7413653 w 11701760"/>
              <a:gd name="connsiteY64" fmla="*/ 6377925 h 6407421"/>
              <a:gd name="connsiteX65" fmla="*/ 7443256 w 11701760"/>
              <a:gd name="connsiteY65" fmla="*/ 6377925 h 6407421"/>
              <a:gd name="connsiteX66" fmla="*/ 7443256 w 11701760"/>
              <a:gd name="connsiteY66" fmla="*/ 6407421 h 6407421"/>
              <a:gd name="connsiteX67" fmla="*/ 7413653 w 11701760"/>
              <a:gd name="connsiteY67" fmla="*/ 6407421 h 6407421"/>
              <a:gd name="connsiteX68" fmla="*/ 7147456 w 11701760"/>
              <a:gd name="connsiteY68" fmla="*/ 6377925 h 6407421"/>
              <a:gd name="connsiteX69" fmla="*/ 7177058 w 11701760"/>
              <a:gd name="connsiteY69" fmla="*/ 6377925 h 6407421"/>
              <a:gd name="connsiteX70" fmla="*/ 7177058 w 11701760"/>
              <a:gd name="connsiteY70" fmla="*/ 6407421 h 6407421"/>
              <a:gd name="connsiteX71" fmla="*/ 7147456 w 11701760"/>
              <a:gd name="connsiteY71" fmla="*/ 6407421 h 6407421"/>
              <a:gd name="connsiteX72" fmla="*/ 6881367 w 11701760"/>
              <a:gd name="connsiteY72" fmla="*/ 6377925 h 6407421"/>
              <a:gd name="connsiteX73" fmla="*/ 6910970 w 11701760"/>
              <a:gd name="connsiteY73" fmla="*/ 6377925 h 6407421"/>
              <a:gd name="connsiteX74" fmla="*/ 6910970 w 11701760"/>
              <a:gd name="connsiteY74" fmla="*/ 6407421 h 6407421"/>
              <a:gd name="connsiteX75" fmla="*/ 6881367 w 11701760"/>
              <a:gd name="connsiteY75" fmla="*/ 6407421 h 6407421"/>
              <a:gd name="connsiteX76" fmla="*/ 6615170 w 11701760"/>
              <a:gd name="connsiteY76" fmla="*/ 6377925 h 6407421"/>
              <a:gd name="connsiteX77" fmla="*/ 6644773 w 11701760"/>
              <a:gd name="connsiteY77" fmla="*/ 6377925 h 6407421"/>
              <a:gd name="connsiteX78" fmla="*/ 6644773 w 11701760"/>
              <a:gd name="connsiteY78" fmla="*/ 6407421 h 6407421"/>
              <a:gd name="connsiteX79" fmla="*/ 6615170 w 11701760"/>
              <a:gd name="connsiteY79" fmla="*/ 6407421 h 6407421"/>
              <a:gd name="connsiteX80" fmla="*/ 6349081 w 11701760"/>
              <a:gd name="connsiteY80" fmla="*/ 6377925 h 6407421"/>
              <a:gd name="connsiteX81" fmla="*/ 6378683 w 11701760"/>
              <a:gd name="connsiteY81" fmla="*/ 6377925 h 6407421"/>
              <a:gd name="connsiteX82" fmla="*/ 6378683 w 11701760"/>
              <a:gd name="connsiteY82" fmla="*/ 6407421 h 6407421"/>
              <a:gd name="connsiteX83" fmla="*/ 6349081 w 11701760"/>
              <a:gd name="connsiteY83" fmla="*/ 6407421 h 6407421"/>
              <a:gd name="connsiteX84" fmla="*/ 6082884 w 11701760"/>
              <a:gd name="connsiteY84" fmla="*/ 6377925 h 6407421"/>
              <a:gd name="connsiteX85" fmla="*/ 6112486 w 11701760"/>
              <a:gd name="connsiteY85" fmla="*/ 6377925 h 6407421"/>
              <a:gd name="connsiteX86" fmla="*/ 6112486 w 11701760"/>
              <a:gd name="connsiteY86" fmla="*/ 6407421 h 6407421"/>
              <a:gd name="connsiteX87" fmla="*/ 6082884 w 11701760"/>
              <a:gd name="connsiteY87" fmla="*/ 6407421 h 6407421"/>
              <a:gd name="connsiteX88" fmla="*/ 5825310 w 11701760"/>
              <a:gd name="connsiteY88" fmla="*/ 6377925 h 6407421"/>
              <a:gd name="connsiteX89" fmla="*/ 5854913 w 11701760"/>
              <a:gd name="connsiteY89" fmla="*/ 6377925 h 6407421"/>
              <a:gd name="connsiteX90" fmla="*/ 5854913 w 11701760"/>
              <a:gd name="connsiteY90" fmla="*/ 6407421 h 6407421"/>
              <a:gd name="connsiteX91" fmla="*/ 5825310 w 11701760"/>
              <a:gd name="connsiteY91" fmla="*/ 6407421 h 6407421"/>
              <a:gd name="connsiteX92" fmla="*/ 5559113 w 11701760"/>
              <a:gd name="connsiteY92" fmla="*/ 6377925 h 6407421"/>
              <a:gd name="connsiteX93" fmla="*/ 5588715 w 11701760"/>
              <a:gd name="connsiteY93" fmla="*/ 6377925 h 6407421"/>
              <a:gd name="connsiteX94" fmla="*/ 5588715 w 11701760"/>
              <a:gd name="connsiteY94" fmla="*/ 6407421 h 6407421"/>
              <a:gd name="connsiteX95" fmla="*/ 5559113 w 11701760"/>
              <a:gd name="connsiteY95" fmla="*/ 6407421 h 6407421"/>
              <a:gd name="connsiteX96" fmla="*/ 5293024 w 11701760"/>
              <a:gd name="connsiteY96" fmla="*/ 6377925 h 6407421"/>
              <a:gd name="connsiteX97" fmla="*/ 5322626 w 11701760"/>
              <a:gd name="connsiteY97" fmla="*/ 6377925 h 6407421"/>
              <a:gd name="connsiteX98" fmla="*/ 5322626 w 11701760"/>
              <a:gd name="connsiteY98" fmla="*/ 6407421 h 6407421"/>
              <a:gd name="connsiteX99" fmla="*/ 5293024 w 11701760"/>
              <a:gd name="connsiteY99" fmla="*/ 6407421 h 6407421"/>
              <a:gd name="connsiteX100" fmla="*/ 5026827 w 11701760"/>
              <a:gd name="connsiteY100" fmla="*/ 6377925 h 6407421"/>
              <a:gd name="connsiteX101" fmla="*/ 5056429 w 11701760"/>
              <a:gd name="connsiteY101" fmla="*/ 6377925 h 6407421"/>
              <a:gd name="connsiteX102" fmla="*/ 5056429 w 11701760"/>
              <a:gd name="connsiteY102" fmla="*/ 6407421 h 6407421"/>
              <a:gd name="connsiteX103" fmla="*/ 5026827 w 11701760"/>
              <a:gd name="connsiteY103" fmla="*/ 6407421 h 6407421"/>
              <a:gd name="connsiteX104" fmla="*/ 4760630 w 11701760"/>
              <a:gd name="connsiteY104" fmla="*/ 6377925 h 6407421"/>
              <a:gd name="connsiteX105" fmla="*/ 4790340 w 11701760"/>
              <a:gd name="connsiteY105" fmla="*/ 6377925 h 6407421"/>
              <a:gd name="connsiteX106" fmla="*/ 4790340 w 11701760"/>
              <a:gd name="connsiteY106" fmla="*/ 6407421 h 6407421"/>
              <a:gd name="connsiteX107" fmla="*/ 4760630 w 11701760"/>
              <a:gd name="connsiteY107" fmla="*/ 6407421 h 6407421"/>
              <a:gd name="connsiteX108" fmla="*/ 4494541 w 11701760"/>
              <a:gd name="connsiteY108" fmla="*/ 6377925 h 6407421"/>
              <a:gd name="connsiteX109" fmla="*/ 4524144 w 11701760"/>
              <a:gd name="connsiteY109" fmla="*/ 6377925 h 6407421"/>
              <a:gd name="connsiteX110" fmla="*/ 4524144 w 11701760"/>
              <a:gd name="connsiteY110" fmla="*/ 6407421 h 6407421"/>
              <a:gd name="connsiteX111" fmla="*/ 4494541 w 11701760"/>
              <a:gd name="connsiteY111" fmla="*/ 6407421 h 6407421"/>
              <a:gd name="connsiteX112" fmla="*/ 4228344 w 11701760"/>
              <a:gd name="connsiteY112" fmla="*/ 6377925 h 6407421"/>
              <a:gd name="connsiteX113" fmla="*/ 4257946 w 11701760"/>
              <a:gd name="connsiteY113" fmla="*/ 6377925 h 6407421"/>
              <a:gd name="connsiteX114" fmla="*/ 4257946 w 11701760"/>
              <a:gd name="connsiteY114" fmla="*/ 6407421 h 6407421"/>
              <a:gd name="connsiteX115" fmla="*/ 4228344 w 11701760"/>
              <a:gd name="connsiteY115" fmla="*/ 6407421 h 6407421"/>
              <a:gd name="connsiteX116" fmla="*/ 3962255 w 11701760"/>
              <a:gd name="connsiteY116" fmla="*/ 6377925 h 6407421"/>
              <a:gd name="connsiteX117" fmla="*/ 3991857 w 11701760"/>
              <a:gd name="connsiteY117" fmla="*/ 6377925 h 6407421"/>
              <a:gd name="connsiteX118" fmla="*/ 3991857 w 11701760"/>
              <a:gd name="connsiteY118" fmla="*/ 6407421 h 6407421"/>
              <a:gd name="connsiteX119" fmla="*/ 3962255 w 11701760"/>
              <a:gd name="connsiteY119" fmla="*/ 6407421 h 6407421"/>
              <a:gd name="connsiteX120" fmla="*/ 3696058 w 11701760"/>
              <a:gd name="connsiteY120" fmla="*/ 6377925 h 6407421"/>
              <a:gd name="connsiteX121" fmla="*/ 3725661 w 11701760"/>
              <a:gd name="connsiteY121" fmla="*/ 6377925 h 6407421"/>
              <a:gd name="connsiteX122" fmla="*/ 3725661 w 11701760"/>
              <a:gd name="connsiteY122" fmla="*/ 6407421 h 6407421"/>
              <a:gd name="connsiteX123" fmla="*/ 3696058 w 11701760"/>
              <a:gd name="connsiteY123" fmla="*/ 6407421 h 6407421"/>
              <a:gd name="connsiteX124" fmla="*/ 3429969 w 11701760"/>
              <a:gd name="connsiteY124" fmla="*/ 6377925 h 6407421"/>
              <a:gd name="connsiteX125" fmla="*/ 3459572 w 11701760"/>
              <a:gd name="connsiteY125" fmla="*/ 6377925 h 6407421"/>
              <a:gd name="connsiteX126" fmla="*/ 3459572 w 11701760"/>
              <a:gd name="connsiteY126" fmla="*/ 6407421 h 6407421"/>
              <a:gd name="connsiteX127" fmla="*/ 3429969 w 11701760"/>
              <a:gd name="connsiteY127" fmla="*/ 6407421 h 6407421"/>
              <a:gd name="connsiteX128" fmla="*/ 3163772 w 11701760"/>
              <a:gd name="connsiteY128" fmla="*/ 6377925 h 6407421"/>
              <a:gd name="connsiteX129" fmla="*/ 3193374 w 11701760"/>
              <a:gd name="connsiteY129" fmla="*/ 6377925 h 6407421"/>
              <a:gd name="connsiteX130" fmla="*/ 3193374 w 11701760"/>
              <a:gd name="connsiteY130" fmla="*/ 6407421 h 6407421"/>
              <a:gd name="connsiteX131" fmla="*/ 3163772 w 11701760"/>
              <a:gd name="connsiteY131" fmla="*/ 6407421 h 6407421"/>
              <a:gd name="connsiteX132" fmla="*/ 2897575 w 11701760"/>
              <a:gd name="connsiteY132" fmla="*/ 6377925 h 6407421"/>
              <a:gd name="connsiteX133" fmla="*/ 2927178 w 11701760"/>
              <a:gd name="connsiteY133" fmla="*/ 6377925 h 6407421"/>
              <a:gd name="connsiteX134" fmla="*/ 2927178 w 11701760"/>
              <a:gd name="connsiteY134" fmla="*/ 6407421 h 6407421"/>
              <a:gd name="connsiteX135" fmla="*/ 2897575 w 11701760"/>
              <a:gd name="connsiteY135" fmla="*/ 6407421 h 6407421"/>
              <a:gd name="connsiteX136" fmla="*/ 2631378 w 11701760"/>
              <a:gd name="connsiteY136" fmla="*/ 6377925 h 6407421"/>
              <a:gd name="connsiteX137" fmla="*/ 2660980 w 11701760"/>
              <a:gd name="connsiteY137" fmla="*/ 6377925 h 6407421"/>
              <a:gd name="connsiteX138" fmla="*/ 2660980 w 11701760"/>
              <a:gd name="connsiteY138" fmla="*/ 6407421 h 6407421"/>
              <a:gd name="connsiteX139" fmla="*/ 2631378 w 11701760"/>
              <a:gd name="connsiteY139" fmla="*/ 6407421 h 6407421"/>
              <a:gd name="connsiteX140" fmla="*/ 2365289 w 11701760"/>
              <a:gd name="connsiteY140" fmla="*/ 6377925 h 6407421"/>
              <a:gd name="connsiteX141" fmla="*/ 2394892 w 11701760"/>
              <a:gd name="connsiteY141" fmla="*/ 6377925 h 6407421"/>
              <a:gd name="connsiteX142" fmla="*/ 2394892 w 11701760"/>
              <a:gd name="connsiteY142" fmla="*/ 6407421 h 6407421"/>
              <a:gd name="connsiteX143" fmla="*/ 2365289 w 11701760"/>
              <a:gd name="connsiteY143" fmla="*/ 6407421 h 6407421"/>
              <a:gd name="connsiteX144" fmla="*/ 2099092 w 11701760"/>
              <a:gd name="connsiteY144" fmla="*/ 6377925 h 6407421"/>
              <a:gd name="connsiteX145" fmla="*/ 2128695 w 11701760"/>
              <a:gd name="connsiteY145" fmla="*/ 6377925 h 6407421"/>
              <a:gd name="connsiteX146" fmla="*/ 2128695 w 11701760"/>
              <a:gd name="connsiteY146" fmla="*/ 6407421 h 6407421"/>
              <a:gd name="connsiteX147" fmla="*/ 2099092 w 11701760"/>
              <a:gd name="connsiteY147" fmla="*/ 6407421 h 6407421"/>
              <a:gd name="connsiteX148" fmla="*/ 1832898 w 11701760"/>
              <a:gd name="connsiteY148" fmla="*/ 6377925 h 6407421"/>
              <a:gd name="connsiteX149" fmla="*/ 1862498 w 11701760"/>
              <a:gd name="connsiteY149" fmla="*/ 6377925 h 6407421"/>
              <a:gd name="connsiteX150" fmla="*/ 1862498 w 11701760"/>
              <a:gd name="connsiteY150" fmla="*/ 6407421 h 6407421"/>
              <a:gd name="connsiteX151" fmla="*/ 1832898 w 11701760"/>
              <a:gd name="connsiteY151" fmla="*/ 6407421 h 6407421"/>
              <a:gd name="connsiteX152" fmla="*/ 1566808 w 11701760"/>
              <a:gd name="connsiteY152" fmla="*/ 6377925 h 6407421"/>
              <a:gd name="connsiteX153" fmla="*/ 1596409 w 11701760"/>
              <a:gd name="connsiteY153" fmla="*/ 6377925 h 6407421"/>
              <a:gd name="connsiteX154" fmla="*/ 1596409 w 11701760"/>
              <a:gd name="connsiteY154" fmla="*/ 6407421 h 6407421"/>
              <a:gd name="connsiteX155" fmla="*/ 1566808 w 11701760"/>
              <a:gd name="connsiteY155" fmla="*/ 6407421 h 6407421"/>
              <a:gd name="connsiteX156" fmla="*/ 1300611 w 11701760"/>
              <a:gd name="connsiteY156" fmla="*/ 6377925 h 6407421"/>
              <a:gd name="connsiteX157" fmla="*/ 1330213 w 11701760"/>
              <a:gd name="connsiteY157" fmla="*/ 6377925 h 6407421"/>
              <a:gd name="connsiteX158" fmla="*/ 1330213 w 11701760"/>
              <a:gd name="connsiteY158" fmla="*/ 6407421 h 6407421"/>
              <a:gd name="connsiteX159" fmla="*/ 1300611 w 11701760"/>
              <a:gd name="connsiteY159" fmla="*/ 6407421 h 6407421"/>
              <a:gd name="connsiteX160" fmla="*/ 1034520 w 11701760"/>
              <a:gd name="connsiteY160" fmla="*/ 6377925 h 6407421"/>
              <a:gd name="connsiteX161" fmla="*/ 1064123 w 11701760"/>
              <a:gd name="connsiteY161" fmla="*/ 6377925 h 6407421"/>
              <a:gd name="connsiteX162" fmla="*/ 1064123 w 11701760"/>
              <a:gd name="connsiteY162" fmla="*/ 6407421 h 6407421"/>
              <a:gd name="connsiteX163" fmla="*/ 1034520 w 11701760"/>
              <a:gd name="connsiteY163" fmla="*/ 6407421 h 6407421"/>
              <a:gd name="connsiteX164" fmla="*/ 768328 w 11701760"/>
              <a:gd name="connsiteY164" fmla="*/ 6377925 h 6407421"/>
              <a:gd name="connsiteX165" fmla="*/ 797926 w 11701760"/>
              <a:gd name="connsiteY165" fmla="*/ 6377925 h 6407421"/>
              <a:gd name="connsiteX166" fmla="*/ 797926 w 11701760"/>
              <a:gd name="connsiteY166" fmla="*/ 6407421 h 6407421"/>
              <a:gd name="connsiteX167" fmla="*/ 768328 w 11701760"/>
              <a:gd name="connsiteY167" fmla="*/ 6407421 h 6407421"/>
              <a:gd name="connsiteX168" fmla="*/ 502237 w 11701760"/>
              <a:gd name="connsiteY168" fmla="*/ 6377925 h 6407421"/>
              <a:gd name="connsiteX169" fmla="*/ 531839 w 11701760"/>
              <a:gd name="connsiteY169" fmla="*/ 6377925 h 6407421"/>
              <a:gd name="connsiteX170" fmla="*/ 531839 w 11701760"/>
              <a:gd name="connsiteY170" fmla="*/ 6407421 h 6407421"/>
              <a:gd name="connsiteX171" fmla="*/ 502237 w 11701760"/>
              <a:gd name="connsiteY171" fmla="*/ 6407421 h 6407421"/>
              <a:gd name="connsiteX172" fmla="*/ 236038 w 11701760"/>
              <a:gd name="connsiteY172" fmla="*/ 6377925 h 6407421"/>
              <a:gd name="connsiteX173" fmla="*/ 265640 w 11701760"/>
              <a:gd name="connsiteY173" fmla="*/ 6377925 h 6407421"/>
              <a:gd name="connsiteX174" fmla="*/ 265640 w 11701760"/>
              <a:gd name="connsiteY174" fmla="*/ 6407421 h 6407421"/>
              <a:gd name="connsiteX175" fmla="*/ 236038 w 11701760"/>
              <a:gd name="connsiteY175" fmla="*/ 6407421 h 6407421"/>
              <a:gd name="connsiteX176" fmla="*/ 2 w 11701760"/>
              <a:gd name="connsiteY176" fmla="*/ 6377925 h 6407421"/>
              <a:gd name="connsiteX177" fmla="*/ 29604 w 11701760"/>
              <a:gd name="connsiteY177" fmla="*/ 6377925 h 6407421"/>
              <a:gd name="connsiteX178" fmla="*/ 29604 w 11701760"/>
              <a:gd name="connsiteY178" fmla="*/ 6407421 h 6407421"/>
              <a:gd name="connsiteX179" fmla="*/ 2 w 11701760"/>
              <a:gd name="connsiteY179" fmla="*/ 6407421 h 6407421"/>
              <a:gd name="connsiteX180" fmla="*/ 11672158 w 11701760"/>
              <a:gd name="connsiteY180" fmla="*/ 6112161 h 6407421"/>
              <a:gd name="connsiteX181" fmla="*/ 11701760 w 11701760"/>
              <a:gd name="connsiteY181" fmla="*/ 6112161 h 6407421"/>
              <a:gd name="connsiteX182" fmla="*/ 11701760 w 11701760"/>
              <a:gd name="connsiteY182" fmla="*/ 6141763 h 6407421"/>
              <a:gd name="connsiteX183" fmla="*/ 11672158 w 11701760"/>
              <a:gd name="connsiteY183" fmla="*/ 6141763 h 6407421"/>
              <a:gd name="connsiteX184" fmla="*/ 11405961 w 11701760"/>
              <a:gd name="connsiteY184" fmla="*/ 6112161 h 6407421"/>
              <a:gd name="connsiteX185" fmla="*/ 11435563 w 11701760"/>
              <a:gd name="connsiteY185" fmla="*/ 6112161 h 6407421"/>
              <a:gd name="connsiteX186" fmla="*/ 11435563 w 11701760"/>
              <a:gd name="connsiteY186" fmla="*/ 6141763 h 6407421"/>
              <a:gd name="connsiteX187" fmla="*/ 11405961 w 11701760"/>
              <a:gd name="connsiteY187" fmla="*/ 6141763 h 6407421"/>
              <a:gd name="connsiteX188" fmla="*/ 11139872 w 11701760"/>
              <a:gd name="connsiteY188" fmla="*/ 6112161 h 6407421"/>
              <a:gd name="connsiteX189" fmla="*/ 11169474 w 11701760"/>
              <a:gd name="connsiteY189" fmla="*/ 6112161 h 6407421"/>
              <a:gd name="connsiteX190" fmla="*/ 11169474 w 11701760"/>
              <a:gd name="connsiteY190" fmla="*/ 6141763 h 6407421"/>
              <a:gd name="connsiteX191" fmla="*/ 11139872 w 11701760"/>
              <a:gd name="connsiteY191" fmla="*/ 6141763 h 6407421"/>
              <a:gd name="connsiteX192" fmla="*/ 10873675 w 11701760"/>
              <a:gd name="connsiteY192" fmla="*/ 6112161 h 6407421"/>
              <a:gd name="connsiteX193" fmla="*/ 10903277 w 11701760"/>
              <a:gd name="connsiteY193" fmla="*/ 6112161 h 6407421"/>
              <a:gd name="connsiteX194" fmla="*/ 10903277 w 11701760"/>
              <a:gd name="connsiteY194" fmla="*/ 6141763 h 6407421"/>
              <a:gd name="connsiteX195" fmla="*/ 10873675 w 11701760"/>
              <a:gd name="connsiteY195" fmla="*/ 6141763 h 6407421"/>
              <a:gd name="connsiteX196" fmla="*/ 10607478 w 11701760"/>
              <a:gd name="connsiteY196" fmla="*/ 6112161 h 6407421"/>
              <a:gd name="connsiteX197" fmla="*/ 10637188 w 11701760"/>
              <a:gd name="connsiteY197" fmla="*/ 6112161 h 6407421"/>
              <a:gd name="connsiteX198" fmla="*/ 10637188 w 11701760"/>
              <a:gd name="connsiteY198" fmla="*/ 6141763 h 6407421"/>
              <a:gd name="connsiteX199" fmla="*/ 10607478 w 11701760"/>
              <a:gd name="connsiteY199" fmla="*/ 6141763 h 6407421"/>
              <a:gd name="connsiteX200" fmla="*/ 10341389 w 11701760"/>
              <a:gd name="connsiteY200" fmla="*/ 6112161 h 6407421"/>
              <a:gd name="connsiteX201" fmla="*/ 10370992 w 11701760"/>
              <a:gd name="connsiteY201" fmla="*/ 6112161 h 6407421"/>
              <a:gd name="connsiteX202" fmla="*/ 10370992 w 11701760"/>
              <a:gd name="connsiteY202" fmla="*/ 6141763 h 6407421"/>
              <a:gd name="connsiteX203" fmla="*/ 10341389 w 11701760"/>
              <a:gd name="connsiteY203" fmla="*/ 6141763 h 6407421"/>
              <a:gd name="connsiteX204" fmla="*/ 10075192 w 11701760"/>
              <a:gd name="connsiteY204" fmla="*/ 6112161 h 6407421"/>
              <a:gd name="connsiteX205" fmla="*/ 10104794 w 11701760"/>
              <a:gd name="connsiteY205" fmla="*/ 6112161 h 6407421"/>
              <a:gd name="connsiteX206" fmla="*/ 10104794 w 11701760"/>
              <a:gd name="connsiteY206" fmla="*/ 6141763 h 6407421"/>
              <a:gd name="connsiteX207" fmla="*/ 10075192 w 11701760"/>
              <a:gd name="connsiteY207" fmla="*/ 6141763 h 6407421"/>
              <a:gd name="connsiteX208" fmla="*/ 9809103 w 11701760"/>
              <a:gd name="connsiteY208" fmla="*/ 6112161 h 6407421"/>
              <a:gd name="connsiteX209" fmla="*/ 9838705 w 11701760"/>
              <a:gd name="connsiteY209" fmla="*/ 6112161 h 6407421"/>
              <a:gd name="connsiteX210" fmla="*/ 9838705 w 11701760"/>
              <a:gd name="connsiteY210" fmla="*/ 6141763 h 6407421"/>
              <a:gd name="connsiteX211" fmla="*/ 9809103 w 11701760"/>
              <a:gd name="connsiteY211" fmla="*/ 6141763 h 6407421"/>
              <a:gd name="connsiteX212" fmla="*/ 9542906 w 11701760"/>
              <a:gd name="connsiteY212" fmla="*/ 6112161 h 6407421"/>
              <a:gd name="connsiteX213" fmla="*/ 9572509 w 11701760"/>
              <a:gd name="connsiteY213" fmla="*/ 6112161 h 6407421"/>
              <a:gd name="connsiteX214" fmla="*/ 9572509 w 11701760"/>
              <a:gd name="connsiteY214" fmla="*/ 6141763 h 6407421"/>
              <a:gd name="connsiteX215" fmla="*/ 9542906 w 11701760"/>
              <a:gd name="connsiteY215" fmla="*/ 6141763 h 6407421"/>
              <a:gd name="connsiteX216" fmla="*/ 9276817 w 11701760"/>
              <a:gd name="connsiteY216" fmla="*/ 6112161 h 6407421"/>
              <a:gd name="connsiteX217" fmla="*/ 9306420 w 11701760"/>
              <a:gd name="connsiteY217" fmla="*/ 6112161 h 6407421"/>
              <a:gd name="connsiteX218" fmla="*/ 9306420 w 11701760"/>
              <a:gd name="connsiteY218" fmla="*/ 6141763 h 6407421"/>
              <a:gd name="connsiteX219" fmla="*/ 9276817 w 11701760"/>
              <a:gd name="connsiteY219" fmla="*/ 6141763 h 6407421"/>
              <a:gd name="connsiteX220" fmla="*/ 9010620 w 11701760"/>
              <a:gd name="connsiteY220" fmla="*/ 6112161 h 6407421"/>
              <a:gd name="connsiteX221" fmla="*/ 9040222 w 11701760"/>
              <a:gd name="connsiteY221" fmla="*/ 6112161 h 6407421"/>
              <a:gd name="connsiteX222" fmla="*/ 9040222 w 11701760"/>
              <a:gd name="connsiteY222" fmla="*/ 6141763 h 6407421"/>
              <a:gd name="connsiteX223" fmla="*/ 9010620 w 11701760"/>
              <a:gd name="connsiteY223" fmla="*/ 6141763 h 6407421"/>
              <a:gd name="connsiteX224" fmla="*/ 8744423 w 11701760"/>
              <a:gd name="connsiteY224" fmla="*/ 6112161 h 6407421"/>
              <a:gd name="connsiteX225" fmla="*/ 8774026 w 11701760"/>
              <a:gd name="connsiteY225" fmla="*/ 6112161 h 6407421"/>
              <a:gd name="connsiteX226" fmla="*/ 8774026 w 11701760"/>
              <a:gd name="connsiteY226" fmla="*/ 6141763 h 6407421"/>
              <a:gd name="connsiteX227" fmla="*/ 8744423 w 11701760"/>
              <a:gd name="connsiteY227" fmla="*/ 6141763 h 6407421"/>
              <a:gd name="connsiteX228" fmla="*/ 8478226 w 11701760"/>
              <a:gd name="connsiteY228" fmla="*/ 6112161 h 6407421"/>
              <a:gd name="connsiteX229" fmla="*/ 8507828 w 11701760"/>
              <a:gd name="connsiteY229" fmla="*/ 6112161 h 6407421"/>
              <a:gd name="connsiteX230" fmla="*/ 8507828 w 11701760"/>
              <a:gd name="connsiteY230" fmla="*/ 6141763 h 6407421"/>
              <a:gd name="connsiteX231" fmla="*/ 8478226 w 11701760"/>
              <a:gd name="connsiteY231" fmla="*/ 6141763 h 6407421"/>
              <a:gd name="connsiteX232" fmla="*/ 8212137 w 11701760"/>
              <a:gd name="connsiteY232" fmla="*/ 6112161 h 6407421"/>
              <a:gd name="connsiteX233" fmla="*/ 8241740 w 11701760"/>
              <a:gd name="connsiteY233" fmla="*/ 6112161 h 6407421"/>
              <a:gd name="connsiteX234" fmla="*/ 8241740 w 11701760"/>
              <a:gd name="connsiteY234" fmla="*/ 6141763 h 6407421"/>
              <a:gd name="connsiteX235" fmla="*/ 8212137 w 11701760"/>
              <a:gd name="connsiteY235" fmla="*/ 6141763 h 6407421"/>
              <a:gd name="connsiteX236" fmla="*/ 7945940 w 11701760"/>
              <a:gd name="connsiteY236" fmla="*/ 6112161 h 6407421"/>
              <a:gd name="connsiteX237" fmla="*/ 7975543 w 11701760"/>
              <a:gd name="connsiteY237" fmla="*/ 6112161 h 6407421"/>
              <a:gd name="connsiteX238" fmla="*/ 7975543 w 11701760"/>
              <a:gd name="connsiteY238" fmla="*/ 6141763 h 6407421"/>
              <a:gd name="connsiteX239" fmla="*/ 7945940 w 11701760"/>
              <a:gd name="connsiteY239" fmla="*/ 6141763 h 6407421"/>
              <a:gd name="connsiteX240" fmla="*/ 7679743 w 11701760"/>
              <a:gd name="connsiteY240" fmla="*/ 6112161 h 6407421"/>
              <a:gd name="connsiteX241" fmla="*/ 7709346 w 11701760"/>
              <a:gd name="connsiteY241" fmla="*/ 6112161 h 6407421"/>
              <a:gd name="connsiteX242" fmla="*/ 7709346 w 11701760"/>
              <a:gd name="connsiteY242" fmla="*/ 6141763 h 6407421"/>
              <a:gd name="connsiteX243" fmla="*/ 7679743 w 11701760"/>
              <a:gd name="connsiteY243" fmla="*/ 6141763 h 6407421"/>
              <a:gd name="connsiteX244" fmla="*/ 7413653 w 11701760"/>
              <a:gd name="connsiteY244" fmla="*/ 6112161 h 6407421"/>
              <a:gd name="connsiteX245" fmla="*/ 7443256 w 11701760"/>
              <a:gd name="connsiteY245" fmla="*/ 6112161 h 6407421"/>
              <a:gd name="connsiteX246" fmla="*/ 7443256 w 11701760"/>
              <a:gd name="connsiteY246" fmla="*/ 6141763 h 6407421"/>
              <a:gd name="connsiteX247" fmla="*/ 7413653 w 11701760"/>
              <a:gd name="connsiteY247" fmla="*/ 6141763 h 6407421"/>
              <a:gd name="connsiteX248" fmla="*/ 7147456 w 11701760"/>
              <a:gd name="connsiteY248" fmla="*/ 6112161 h 6407421"/>
              <a:gd name="connsiteX249" fmla="*/ 7177058 w 11701760"/>
              <a:gd name="connsiteY249" fmla="*/ 6112161 h 6407421"/>
              <a:gd name="connsiteX250" fmla="*/ 7177058 w 11701760"/>
              <a:gd name="connsiteY250" fmla="*/ 6141763 h 6407421"/>
              <a:gd name="connsiteX251" fmla="*/ 7147456 w 11701760"/>
              <a:gd name="connsiteY251" fmla="*/ 6141763 h 6407421"/>
              <a:gd name="connsiteX252" fmla="*/ 6881367 w 11701760"/>
              <a:gd name="connsiteY252" fmla="*/ 6112161 h 6407421"/>
              <a:gd name="connsiteX253" fmla="*/ 6910970 w 11701760"/>
              <a:gd name="connsiteY253" fmla="*/ 6112161 h 6407421"/>
              <a:gd name="connsiteX254" fmla="*/ 6910970 w 11701760"/>
              <a:gd name="connsiteY254" fmla="*/ 6141763 h 6407421"/>
              <a:gd name="connsiteX255" fmla="*/ 6881367 w 11701760"/>
              <a:gd name="connsiteY255" fmla="*/ 6141763 h 6407421"/>
              <a:gd name="connsiteX256" fmla="*/ 6615170 w 11701760"/>
              <a:gd name="connsiteY256" fmla="*/ 6112161 h 6407421"/>
              <a:gd name="connsiteX257" fmla="*/ 6644773 w 11701760"/>
              <a:gd name="connsiteY257" fmla="*/ 6112161 h 6407421"/>
              <a:gd name="connsiteX258" fmla="*/ 6644773 w 11701760"/>
              <a:gd name="connsiteY258" fmla="*/ 6141763 h 6407421"/>
              <a:gd name="connsiteX259" fmla="*/ 6615170 w 11701760"/>
              <a:gd name="connsiteY259" fmla="*/ 6141763 h 6407421"/>
              <a:gd name="connsiteX260" fmla="*/ 6349081 w 11701760"/>
              <a:gd name="connsiteY260" fmla="*/ 6112161 h 6407421"/>
              <a:gd name="connsiteX261" fmla="*/ 6378683 w 11701760"/>
              <a:gd name="connsiteY261" fmla="*/ 6112161 h 6407421"/>
              <a:gd name="connsiteX262" fmla="*/ 6378683 w 11701760"/>
              <a:gd name="connsiteY262" fmla="*/ 6141763 h 6407421"/>
              <a:gd name="connsiteX263" fmla="*/ 6349081 w 11701760"/>
              <a:gd name="connsiteY263" fmla="*/ 6141763 h 6407421"/>
              <a:gd name="connsiteX264" fmla="*/ 6082884 w 11701760"/>
              <a:gd name="connsiteY264" fmla="*/ 6112161 h 6407421"/>
              <a:gd name="connsiteX265" fmla="*/ 6112486 w 11701760"/>
              <a:gd name="connsiteY265" fmla="*/ 6112161 h 6407421"/>
              <a:gd name="connsiteX266" fmla="*/ 6112486 w 11701760"/>
              <a:gd name="connsiteY266" fmla="*/ 6141763 h 6407421"/>
              <a:gd name="connsiteX267" fmla="*/ 6082884 w 11701760"/>
              <a:gd name="connsiteY267" fmla="*/ 6141763 h 6407421"/>
              <a:gd name="connsiteX268" fmla="*/ 5825310 w 11701760"/>
              <a:gd name="connsiteY268" fmla="*/ 6112161 h 6407421"/>
              <a:gd name="connsiteX269" fmla="*/ 5854913 w 11701760"/>
              <a:gd name="connsiteY269" fmla="*/ 6112161 h 6407421"/>
              <a:gd name="connsiteX270" fmla="*/ 5854913 w 11701760"/>
              <a:gd name="connsiteY270" fmla="*/ 6141763 h 6407421"/>
              <a:gd name="connsiteX271" fmla="*/ 5825310 w 11701760"/>
              <a:gd name="connsiteY271" fmla="*/ 6141763 h 6407421"/>
              <a:gd name="connsiteX272" fmla="*/ 5559113 w 11701760"/>
              <a:gd name="connsiteY272" fmla="*/ 6112161 h 6407421"/>
              <a:gd name="connsiteX273" fmla="*/ 5588715 w 11701760"/>
              <a:gd name="connsiteY273" fmla="*/ 6112161 h 6407421"/>
              <a:gd name="connsiteX274" fmla="*/ 5588715 w 11701760"/>
              <a:gd name="connsiteY274" fmla="*/ 6141763 h 6407421"/>
              <a:gd name="connsiteX275" fmla="*/ 5559113 w 11701760"/>
              <a:gd name="connsiteY275" fmla="*/ 6141763 h 6407421"/>
              <a:gd name="connsiteX276" fmla="*/ 5293024 w 11701760"/>
              <a:gd name="connsiteY276" fmla="*/ 6112161 h 6407421"/>
              <a:gd name="connsiteX277" fmla="*/ 5322626 w 11701760"/>
              <a:gd name="connsiteY277" fmla="*/ 6112161 h 6407421"/>
              <a:gd name="connsiteX278" fmla="*/ 5322626 w 11701760"/>
              <a:gd name="connsiteY278" fmla="*/ 6141763 h 6407421"/>
              <a:gd name="connsiteX279" fmla="*/ 5293024 w 11701760"/>
              <a:gd name="connsiteY279" fmla="*/ 6141763 h 6407421"/>
              <a:gd name="connsiteX280" fmla="*/ 5026827 w 11701760"/>
              <a:gd name="connsiteY280" fmla="*/ 6112161 h 6407421"/>
              <a:gd name="connsiteX281" fmla="*/ 5056429 w 11701760"/>
              <a:gd name="connsiteY281" fmla="*/ 6112161 h 6407421"/>
              <a:gd name="connsiteX282" fmla="*/ 5056429 w 11701760"/>
              <a:gd name="connsiteY282" fmla="*/ 6141763 h 6407421"/>
              <a:gd name="connsiteX283" fmla="*/ 5026827 w 11701760"/>
              <a:gd name="connsiteY283" fmla="*/ 6141763 h 6407421"/>
              <a:gd name="connsiteX284" fmla="*/ 4760630 w 11701760"/>
              <a:gd name="connsiteY284" fmla="*/ 6112161 h 6407421"/>
              <a:gd name="connsiteX285" fmla="*/ 4790340 w 11701760"/>
              <a:gd name="connsiteY285" fmla="*/ 6112161 h 6407421"/>
              <a:gd name="connsiteX286" fmla="*/ 4790340 w 11701760"/>
              <a:gd name="connsiteY286" fmla="*/ 6141763 h 6407421"/>
              <a:gd name="connsiteX287" fmla="*/ 4760630 w 11701760"/>
              <a:gd name="connsiteY287" fmla="*/ 6141763 h 6407421"/>
              <a:gd name="connsiteX288" fmla="*/ 4494541 w 11701760"/>
              <a:gd name="connsiteY288" fmla="*/ 6112161 h 6407421"/>
              <a:gd name="connsiteX289" fmla="*/ 4524144 w 11701760"/>
              <a:gd name="connsiteY289" fmla="*/ 6112161 h 6407421"/>
              <a:gd name="connsiteX290" fmla="*/ 4524144 w 11701760"/>
              <a:gd name="connsiteY290" fmla="*/ 6141763 h 6407421"/>
              <a:gd name="connsiteX291" fmla="*/ 4494541 w 11701760"/>
              <a:gd name="connsiteY291" fmla="*/ 6141763 h 6407421"/>
              <a:gd name="connsiteX292" fmla="*/ 4228344 w 11701760"/>
              <a:gd name="connsiteY292" fmla="*/ 6112161 h 6407421"/>
              <a:gd name="connsiteX293" fmla="*/ 4257946 w 11701760"/>
              <a:gd name="connsiteY293" fmla="*/ 6112161 h 6407421"/>
              <a:gd name="connsiteX294" fmla="*/ 4257946 w 11701760"/>
              <a:gd name="connsiteY294" fmla="*/ 6141763 h 6407421"/>
              <a:gd name="connsiteX295" fmla="*/ 4228344 w 11701760"/>
              <a:gd name="connsiteY295" fmla="*/ 6141763 h 6407421"/>
              <a:gd name="connsiteX296" fmla="*/ 3962255 w 11701760"/>
              <a:gd name="connsiteY296" fmla="*/ 6112161 h 6407421"/>
              <a:gd name="connsiteX297" fmla="*/ 3991857 w 11701760"/>
              <a:gd name="connsiteY297" fmla="*/ 6112161 h 6407421"/>
              <a:gd name="connsiteX298" fmla="*/ 3991857 w 11701760"/>
              <a:gd name="connsiteY298" fmla="*/ 6141763 h 6407421"/>
              <a:gd name="connsiteX299" fmla="*/ 3962255 w 11701760"/>
              <a:gd name="connsiteY299" fmla="*/ 6141763 h 6407421"/>
              <a:gd name="connsiteX300" fmla="*/ 3696058 w 11701760"/>
              <a:gd name="connsiteY300" fmla="*/ 6112161 h 6407421"/>
              <a:gd name="connsiteX301" fmla="*/ 3725661 w 11701760"/>
              <a:gd name="connsiteY301" fmla="*/ 6112161 h 6407421"/>
              <a:gd name="connsiteX302" fmla="*/ 3725661 w 11701760"/>
              <a:gd name="connsiteY302" fmla="*/ 6141763 h 6407421"/>
              <a:gd name="connsiteX303" fmla="*/ 3696058 w 11701760"/>
              <a:gd name="connsiteY303" fmla="*/ 6141763 h 6407421"/>
              <a:gd name="connsiteX304" fmla="*/ 3429969 w 11701760"/>
              <a:gd name="connsiteY304" fmla="*/ 6112161 h 6407421"/>
              <a:gd name="connsiteX305" fmla="*/ 3459572 w 11701760"/>
              <a:gd name="connsiteY305" fmla="*/ 6112161 h 6407421"/>
              <a:gd name="connsiteX306" fmla="*/ 3459572 w 11701760"/>
              <a:gd name="connsiteY306" fmla="*/ 6141763 h 6407421"/>
              <a:gd name="connsiteX307" fmla="*/ 3429969 w 11701760"/>
              <a:gd name="connsiteY307" fmla="*/ 6141763 h 6407421"/>
              <a:gd name="connsiteX308" fmla="*/ 3163772 w 11701760"/>
              <a:gd name="connsiteY308" fmla="*/ 6112161 h 6407421"/>
              <a:gd name="connsiteX309" fmla="*/ 3193374 w 11701760"/>
              <a:gd name="connsiteY309" fmla="*/ 6112161 h 6407421"/>
              <a:gd name="connsiteX310" fmla="*/ 3193374 w 11701760"/>
              <a:gd name="connsiteY310" fmla="*/ 6141763 h 6407421"/>
              <a:gd name="connsiteX311" fmla="*/ 3163772 w 11701760"/>
              <a:gd name="connsiteY311" fmla="*/ 6141763 h 6407421"/>
              <a:gd name="connsiteX312" fmla="*/ 2897575 w 11701760"/>
              <a:gd name="connsiteY312" fmla="*/ 6112161 h 6407421"/>
              <a:gd name="connsiteX313" fmla="*/ 2927178 w 11701760"/>
              <a:gd name="connsiteY313" fmla="*/ 6112161 h 6407421"/>
              <a:gd name="connsiteX314" fmla="*/ 2927178 w 11701760"/>
              <a:gd name="connsiteY314" fmla="*/ 6141763 h 6407421"/>
              <a:gd name="connsiteX315" fmla="*/ 2897575 w 11701760"/>
              <a:gd name="connsiteY315" fmla="*/ 6141763 h 6407421"/>
              <a:gd name="connsiteX316" fmla="*/ 2631378 w 11701760"/>
              <a:gd name="connsiteY316" fmla="*/ 6112161 h 6407421"/>
              <a:gd name="connsiteX317" fmla="*/ 2660980 w 11701760"/>
              <a:gd name="connsiteY317" fmla="*/ 6112161 h 6407421"/>
              <a:gd name="connsiteX318" fmla="*/ 2660980 w 11701760"/>
              <a:gd name="connsiteY318" fmla="*/ 6141763 h 6407421"/>
              <a:gd name="connsiteX319" fmla="*/ 2631378 w 11701760"/>
              <a:gd name="connsiteY319" fmla="*/ 6141763 h 6407421"/>
              <a:gd name="connsiteX320" fmla="*/ 2365289 w 11701760"/>
              <a:gd name="connsiteY320" fmla="*/ 6112161 h 6407421"/>
              <a:gd name="connsiteX321" fmla="*/ 2394892 w 11701760"/>
              <a:gd name="connsiteY321" fmla="*/ 6112161 h 6407421"/>
              <a:gd name="connsiteX322" fmla="*/ 2394892 w 11701760"/>
              <a:gd name="connsiteY322" fmla="*/ 6141763 h 6407421"/>
              <a:gd name="connsiteX323" fmla="*/ 2365289 w 11701760"/>
              <a:gd name="connsiteY323" fmla="*/ 6141763 h 6407421"/>
              <a:gd name="connsiteX324" fmla="*/ 2099092 w 11701760"/>
              <a:gd name="connsiteY324" fmla="*/ 6112161 h 6407421"/>
              <a:gd name="connsiteX325" fmla="*/ 2128695 w 11701760"/>
              <a:gd name="connsiteY325" fmla="*/ 6112161 h 6407421"/>
              <a:gd name="connsiteX326" fmla="*/ 2128695 w 11701760"/>
              <a:gd name="connsiteY326" fmla="*/ 6141763 h 6407421"/>
              <a:gd name="connsiteX327" fmla="*/ 2099092 w 11701760"/>
              <a:gd name="connsiteY327" fmla="*/ 6141763 h 6407421"/>
              <a:gd name="connsiteX328" fmla="*/ 1832898 w 11701760"/>
              <a:gd name="connsiteY328" fmla="*/ 6112161 h 6407421"/>
              <a:gd name="connsiteX329" fmla="*/ 1862498 w 11701760"/>
              <a:gd name="connsiteY329" fmla="*/ 6112161 h 6407421"/>
              <a:gd name="connsiteX330" fmla="*/ 1862498 w 11701760"/>
              <a:gd name="connsiteY330" fmla="*/ 6141763 h 6407421"/>
              <a:gd name="connsiteX331" fmla="*/ 1832898 w 11701760"/>
              <a:gd name="connsiteY331" fmla="*/ 6141763 h 6407421"/>
              <a:gd name="connsiteX332" fmla="*/ 1566808 w 11701760"/>
              <a:gd name="connsiteY332" fmla="*/ 6112161 h 6407421"/>
              <a:gd name="connsiteX333" fmla="*/ 1596409 w 11701760"/>
              <a:gd name="connsiteY333" fmla="*/ 6112161 h 6407421"/>
              <a:gd name="connsiteX334" fmla="*/ 1596409 w 11701760"/>
              <a:gd name="connsiteY334" fmla="*/ 6141763 h 6407421"/>
              <a:gd name="connsiteX335" fmla="*/ 1566808 w 11701760"/>
              <a:gd name="connsiteY335" fmla="*/ 6141763 h 6407421"/>
              <a:gd name="connsiteX336" fmla="*/ 1300611 w 11701760"/>
              <a:gd name="connsiteY336" fmla="*/ 6112161 h 6407421"/>
              <a:gd name="connsiteX337" fmla="*/ 1330213 w 11701760"/>
              <a:gd name="connsiteY337" fmla="*/ 6112161 h 6407421"/>
              <a:gd name="connsiteX338" fmla="*/ 1330213 w 11701760"/>
              <a:gd name="connsiteY338" fmla="*/ 6141763 h 6407421"/>
              <a:gd name="connsiteX339" fmla="*/ 1300611 w 11701760"/>
              <a:gd name="connsiteY339" fmla="*/ 6141763 h 6407421"/>
              <a:gd name="connsiteX340" fmla="*/ 1034520 w 11701760"/>
              <a:gd name="connsiteY340" fmla="*/ 6112161 h 6407421"/>
              <a:gd name="connsiteX341" fmla="*/ 1064123 w 11701760"/>
              <a:gd name="connsiteY341" fmla="*/ 6112161 h 6407421"/>
              <a:gd name="connsiteX342" fmla="*/ 1064123 w 11701760"/>
              <a:gd name="connsiteY342" fmla="*/ 6141763 h 6407421"/>
              <a:gd name="connsiteX343" fmla="*/ 1034520 w 11701760"/>
              <a:gd name="connsiteY343" fmla="*/ 6141763 h 6407421"/>
              <a:gd name="connsiteX344" fmla="*/ 768328 w 11701760"/>
              <a:gd name="connsiteY344" fmla="*/ 6112161 h 6407421"/>
              <a:gd name="connsiteX345" fmla="*/ 797926 w 11701760"/>
              <a:gd name="connsiteY345" fmla="*/ 6112161 h 6407421"/>
              <a:gd name="connsiteX346" fmla="*/ 797926 w 11701760"/>
              <a:gd name="connsiteY346" fmla="*/ 6141763 h 6407421"/>
              <a:gd name="connsiteX347" fmla="*/ 768328 w 11701760"/>
              <a:gd name="connsiteY347" fmla="*/ 6141763 h 6407421"/>
              <a:gd name="connsiteX348" fmla="*/ 502237 w 11701760"/>
              <a:gd name="connsiteY348" fmla="*/ 6112161 h 6407421"/>
              <a:gd name="connsiteX349" fmla="*/ 531839 w 11701760"/>
              <a:gd name="connsiteY349" fmla="*/ 6112161 h 6407421"/>
              <a:gd name="connsiteX350" fmla="*/ 531839 w 11701760"/>
              <a:gd name="connsiteY350" fmla="*/ 6141763 h 6407421"/>
              <a:gd name="connsiteX351" fmla="*/ 502237 w 11701760"/>
              <a:gd name="connsiteY351" fmla="*/ 6141763 h 6407421"/>
              <a:gd name="connsiteX352" fmla="*/ 236038 w 11701760"/>
              <a:gd name="connsiteY352" fmla="*/ 6112161 h 6407421"/>
              <a:gd name="connsiteX353" fmla="*/ 265640 w 11701760"/>
              <a:gd name="connsiteY353" fmla="*/ 6112161 h 6407421"/>
              <a:gd name="connsiteX354" fmla="*/ 265640 w 11701760"/>
              <a:gd name="connsiteY354" fmla="*/ 6141763 h 6407421"/>
              <a:gd name="connsiteX355" fmla="*/ 236038 w 11701760"/>
              <a:gd name="connsiteY355" fmla="*/ 6141763 h 6407421"/>
              <a:gd name="connsiteX356" fmla="*/ 2 w 11701760"/>
              <a:gd name="connsiteY356" fmla="*/ 6112161 h 6407421"/>
              <a:gd name="connsiteX357" fmla="*/ 29604 w 11701760"/>
              <a:gd name="connsiteY357" fmla="*/ 6112161 h 6407421"/>
              <a:gd name="connsiteX358" fmla="*/ 29604 w 11701760"/>
              <a:gd name="connsiteY358" fmla="*/ 6141763 h 6407421"/>
              <a:gd name="connsiteX359" fmla="*/ 2 w 11701760"/>
              <a:gd name="connsiteY359" fmla="*/ 6141763 h 6407421"/>
              <a:gd name="connsiteX360" fmla="*/ 11672158 w 11701760"/>
              <a:gd name="connsiteY360" fmla="*/ 5846396 h 6407421"/>
              <a:gd name="connsiteX361" fmla="*/ 11701760 w 11701760"/>
              <a:gd name="connsiteY361" fmla="*/ 5846396 h 6407421"/>
              <a:gd name="connsiteX362" fmla="*/ 11701760 w 11701760"/>
              <a:gd name="connsiteY362" fmla="*/ 5875998 h 6407421"/>
              <a:gd name="connsiteX363" fmla="*/ 11672158 w 11701760"/>
              <a:gd name="connsiteY363" fmla="*/ 5875998 h 6407421"/>
              <a:gd name="connsiteX364" fmla="*/ 11405961 w 11701760"/>
              <a:gd name="connsiteY364" fmla="*/ 5846396 h 6407421"/>
              <a:gd name="connsiteX365" fmla="*/ 11435563 w 11701760"/>
              <a:gd name="connsiteY365" fmla="*/ 5846396 h 6407421"/>
              <a:gd name="connsiteX366" fmla="*/ 11435563 w 11701760"/>
              <a:gd name="connsiteY366" fmla="*/ 5875998 h 6407421"/>
              <a:gd name="connsiteX367" fmla="*/ 11405961 w 11701760"/>
              <a:gd name="connsiteY367" fmla="*/ 5875998 h 6407421"/>
              <a:gd name="connsiteX368" fmla="*/ 11139872 w 11701760"/>
              <a:gd name="connsiteY368" fmla="*/ 5846396 h 6407421"/>
              <a:gd name="connsiteX369" fmla="*/ 11169474 w 11701760"/>
              <a:gd name="connsiteY369" fmla="*/ 5846396 h 6407421"/>
              <a:gd name="connsiteX370" fmla="*/ 11169474 w 11701760"/>
              <a:gd name="connsiteY370" fmla="*/ 5875998 h 6407421"/>
              <a:gd name="connsiteX371" fmla="*/ 11139872 w 11701760"/>
              <a:gd name="connsiteY371" fmla="*/ 5875998 h 6407421"/>
              <a:gd name="connsiteX372" fmla="*/ 10873675 w 11701760"/>
              <a:gd name="connsiteY372" fmla="*/ 5846396 h 6407421"/>
              <a:gd name="connsiteX373" fmla="*/ 10903277 w 11701760"/>
              <a:gd name="connsiteY373" fmla="*/ 5846396 h 6407421"/>
              <a:gd name="connsiteX374" fmla="*/ 10903277 w 11701760"/>
              <a:gd name="connsiteY374" fmla="*/ 5875998 h 6407421"/>
              <a:gd name="connsiteX375" fmla="*/ 10873675 w 11701760"/>
              <a:gd name="connsiteY375" fmla="*/ 5875998 h 6407421"/>
              <a:gd name="connsiteX376" fmla="*/ 10607478 w 11701760"/>
              <a:gd name="connsiteY376" fmla="*/ 5846396 h 6407421"/>
              <a:gd name="connsiteX377" fmla="*/ 10637188 w 11701760"/>
              <a:gd name="connsiteY377" fmla="*/ 5846396 h 6407421"/>
              <a:gd name="connsiteX378" fmla="*/ 10637188 w 11701760"/>
              <a:gd name="connsiteY378" fmla="*/ 5875998 h 6407421"/>
              <a:gd name="connsiteX379" fmla="*/ 10607478 w 11701760"/>
              <a:gd name="connsiteY379" fmla="*/ 5875998 h 6407421"/>
              <a:gd name="connsiteX380" fmla="*/ 10341389 w 11701760"/>
              <a:gd name="connsiteY380" fmla="*/ 5846396 h 6407421"/>
              <a:gd name="connsiteX381" fmla="*/ 10370992 w 11701760"/>
              <a:gd name="connsiteY381" fmla="*/ 5846396 h 6407421"/>
              <a:gd name="connsiteX382" fmla="*/ 10370992 w 11701760"/>
              <a:gd name="connsiteY382" fmla="*/ 5875998 h 6407421"/>
              <a:gd name="connsiteX383" fmla="*/ 10341389 w 11701760"/>
              <a:gd name="connsiteY383" fmla="*/ 5875998 h 6407421"/>
              <a:gd name="connsiteX384" fmla="*/ 10075192 w 11701760"/>
              <a:gd name="connsiteY384" fmla="*/ 5846396 h 6407421"/>
              <a:gd name="connsiteX385" fmla="*/ 10104794 w 11701760"/>
              <a:gd name="connsiteY385" fmla="*/ 5846396 h 6407421"/>
              <a:gd name="connsiteX386" fmla="*/ 10104794 w 11701760"/>
              <a:gd name="connsiteY386" fmla="*/ 5875998 h 6407421"/>
              <a:gd name="connsiteX387" fmla="*/ 10075192 w 11701760"/>
              <a:gd name="connsiteY387" fmla="*/ 5875998 h 6407421"/>
              <a:gd name="connsiteX388" fmla="*/ 9809103 w 11701760"/>
              <a:gd name="connsiteY388" fmla="*/ 5846396 h 6407421"/>
              <a:gd name="connsiteX389" fmla="*/ 9838705 w 11701760"/>
              <a:gd name="connsiteY389" fmla="*/ 5846396 h 6407421"/>
              <a:gd name="connsiteX390" fmla="*/ 9838705 w 11701760"/>
              <a:gd name="connsiteY390" fmla="*/ 5875998 h 6407421"/>
              <a:gd name="connsiteX391" fmla="*/ 9809103 w 11701760"/>
              <a:gd name="connsiteY391" fmla="*/ 5875998 h 6407421"/>
              <a:gd name="connsiteX392" fmla="*/ 9542906 w 11701760"/>
              <a:gd name="connsiteY392" fmla="*/ 5846396 h 6407421"/>
              <a:gd name="connsiteX393" fmla="*/ 9572509 w 11701760"/>
              <a:gd name="connsiteY393" fmla="*/ 5846396 h 6407421"/>
              <a:gd name="connsiteX394" fmla="*/ 9572509 w 11701760"/>
              <a:gd name="connsiteY394" fmla="*/ 5875998 h 6407421"/>
              <a:gd name="connsiteX395" fmla="*/ 9542906 w 11701760"/>
              <a:gd name="connsiteY395" fmla="*/ 5875998 h 6407421"/>
              <a:gd name="connsiteX396" fmla="*/ 9276817 w 11701760"/>
              <a:gd name="connsiteY396" fmla="*/ 5846396 h 6407421"/>
              <a:gd name="connsiteX397" fmla="*/ 9306420 w 11701760"/>
              <a:gd name="connsiteY397" fmla="*/ 5846396 h 6407421"/>
              <a:gd name="connsiteX398" fmla="*/ 9306420 w 11701760"/>
              <a:gd name="connsiteY398" fmla="*/ 5875998 h 6407421"/>
              <a:gd name="connsiteX399" fmla="*/ 9276817 w 11701760"/>
              <a:gd name="connsiteY399" fmla="*/ 5875998 h 6407421"/>
              <a:gd name="connsiteX400" fmla="*/ 9010620 w 11701760"/>
              <a:gd name="connsiteY400" fmla="*/ 5846396 h 6407421"/>
              <a:gd name="connsiteX401" fmla="*/ 9040222 w 11701760"/>
              <a:gd name="connsiteY401" fmla="*/ 5846396 h 6407421"/>
              <a:gd name="connsiteX402" fmla="*/ 9040222 w 11701760"/>
              <a:gd name="connsiteY402" fmla="*/ 5875998 h 6407421"/>
              <a:gd name="connsiteX403" fmla="*/ 9010620 w 11701760"/>
              <a:gd name="connsiteY403" fmla="*/ 5875998 h 6407421"/>
              <a:gd name="connsiteX404" fmla="*/ 8744423 w 11701760"/>
              <a:gd name="connsiteY404" fmla="*/ 5846396 h 6407421"/>
              <a:gd name="connsiteX405" fmla="*/ 8774026 w 11701760"/>
              <a:gd name="connsiteY405" fmla="*/ 5846396 h 6407421"/>
              <a:gd name="connsiteX406" fmla="*/ 8774026 w 11701760"/>
              <a:gd name="connsiteY406" fmla="*/ 5875998 h 6407421"/>
              <a:gd name="connsiteX407" fmla="*/ 8744423 w 11701760"/>
              <a:gd name="connsiteY407" fmla="*/ 5875998 h 6407421"/>
              <a:gd name="connsiteX408" fmla="*/ 8478226 w 11701760"/>
              <a:gd name="connsiteY408" fmla="*/ 5846396 h 6407421"/>
              <a:gd name="connsiteX409" fmla="*/ 8507828 w 11701760"/>
              <a:gd name="connsiteY409" fmla="*/ 5846396 h 6407421"/>
              <a:gd name="connsiteX410" fmla="*/ 8507828 w 11701760"/>
              <a:gd name="connsiteY410" fmla="*/ 5875998 h 6407421"/>
              <a:gd name="connsiteX411" fmla="*/ 8478226 w 11701760"/>
              <a:gd name="connsiteY411" fmla="*/ 5875998 h 6407421"/>
              <a:gd name="connsiteX412" fmla="*/ 8212137 w 11701760"/>
              <a:gd name="connsiteY412" fmla="*/ 5846396 h 6407421"/>
              <a:gd name="connsiteX413" fmla="*/ 8241740 w 11701760"/>
              <a:gd name="connsiteY413" fmla="*/ 5846396 h 6407421"/>
              <a:gd name="connsiteX414" fmla="*/ 8241740 w 11701760"/>
              <a:gd name="connsiteY414" fmla="*/ 5875998 h 6407421"/>
              <a:gd name="connsiteX415" fmla="*/ 8212137 w 11701760"/>
              <a:gd name="connsiteY415" fmla="*/ 5875998 h 6407421"/>
              <a:gd name="connsiteX416" fmla="*/ 7945940 w 11701760"/>
              <a:gd name="connsiteY416" fmla="*/ 5846396 h 6407421"/>
              <a:gd name="connsiteX417" fmla="*/ 7975543 w 11701760"/>
              <a:gd name="connsiteY417" fmla="*/ 5846396 h 6407421"/>
              <a:gd name="connsiteX418" fmla="*/ 7975543 w 11701760"/>
              <a:gd name="connsiteY418" fmla="*/ 5875998 h 6407421"/>
              <a:gd name="connsiteX419" fmla="*/ 7945940 w 11701760"/>
              <a:gd name="connsiteY419" fmla="*/ 5875998 h 6407421"/>
              <a:gd name="connsiteX420" fmla="*/ 7679743 w 11701760"/>
              <a:gd name="connsiteY420" fmla="*/ 5846396 h 6407421"/>
              <a:gd name="connsiteX421" fmla="*/ 7709346 w 11701760"/>
              <a:gd name="connsiteY421" fmla="*/ 5846396 h 6407421"/>
              <a:gd name="connsiteX422" fmla="*/ 7709346 w 11701760"/>
              <a:gd name="connsiteY422" fmla="*/ 5875998 h 6407421"/>
              <a:gd name="connsiteX423" fmla="*/ 7679743 w 11701760"/>
              <a:gd name="connsiteY423" fmla="*/ 5875998 h 6407421"/>
              <a:gd name="connsiteX424" fmla="*/ 7413653 w 11701760"/>
              <a:gd name="connsiteY424" fmla="*/ 5846396 h 6407421"/>
              <a:gd name="connsiteX425" fmla="*/ 7443256 w 11701760"/>
              <a:gd name="connsiteY425" fmla="*/ 5846396 h 6407421"/>
              <a:gd name="connsiteX426" fmla="*/ 7443256 w 11701760"/>
              <a:gd name="connsiteY426" fmla="*/ 5875998 h 6407421"/>
              <a:gd name="connsiteX427" fmla="*/ 7413653 w 11701760"/>
              <a:gd name="connsiteY427" fmla="*/ 5875998 h 6407421"/>
              <a:gd name="connsiteX428" fmla="*/ 7147456 w 11701760"/>
              <a:gd name="connsiteY428" fmla="*/ 5846396 h 6407421"/>
              <a:gd name="connsiteX429" fmla="*/ 7177058 w 11701760"/>
              <a:gd name="connsiteY429" fmla="*/ 5846396 h 6407421"/>
              <a:gd name="connsiteX430" fmla="*/ 7177058 w 11701760"/>
              <a:gd name="connsiteY430" fmla="*/ 5875998 h 6407421"/>
              <a:gd name="connsiteX431" fmla="*/ 7147456 w 11701760"/>
              <a:gd name="connsiteY431" fmla="*/ 5875998 h 6407421"/>
              <a:gd name="connsiteX432" fmla="*/ 6881367 w 11701760"/>
              <a:gd name="connsiteY432" fmla="*/ 5846396 h 6407421"/>
              <a:gd name="connsiteX433" fmla="*/ 6910970 w 11701760"/>
              <a:gd name="connsiteY433" fmla="*/ 5846396 h 6407421"/>
              <a:gd name="connsiteX434" fmla="*/ 6910970 w 11701760"/>
              <a:gd name="connsiteY434" fmla="*/ 5875998 h 6407421"/>
              <a:gd name="connsiteX435" fmla="*/ 6881367 w 11701760"/>
              <a:gd name="connsiteY435" fmla="*/ 5875998 h 6407421"/>
              <a:gd name="connsiteX436" fmla="*/ 6615170 w 11701760"/>
              <a:gd name="connsiteY436" fmla="*/ 5846396 h 6407421"/>
              <a:gd name="connsiteX437" fmla="*/ 6644773 w 11701760"/>
              <a:gd name="connsiteY437" fmla="*/ 5846396 h 6407421"/>
              <a:gd name="connsiteX438" fmla="*/ 6644773 w 11701760"/>
              <a:gd name="connsiteY438" fmla="*/ 5875998 h 6407421"/>
              <a:gd name="connsiteX439" fmla="*/ 6615170 w 11701760"/>
              <a:gd name="connsiteY439" fmla="*/ 5875998 h 6407421"/>
              <a:gd name="connsiteX440" fmla="*/ 6349081 w 11701760"/>
              <a:gd name="connsiteY440" fmla="*/ 5846396 h 6407421"/>
              <a:gd name="connsiteX441" fmla="*/ 6378683 w 11701760"/>
              <a:gd name="connsiteY441" fmla="*/ 5846396 h 6407421"/>
              <a:gd name="connsiteX442" fmla="*/ 6378683 w 11701760"/>
              <a:gd name="connsiteY442" fmla="*/ 5875998 h 6407421"/>
              <a:gd name="connsiteX443" fmla="*/ 6349081 w 11701760"/>
              <a:gd name="connsiteY443" fmla="*/ 5875998 h 6407421"/>
              <a:gd name="connsiteX444" fmla="*/ 6082884 w 11701760"/>
              <a:gd name="connsiteY444" fmla="*/ 5846396 h 6407421"/>
              <a:gd name="connsiteX445" fmla="*/ 6112486 w 11701760"/>
              <a:gd name="connsiteY445" fmla="*/ 5846396 h 6407421"/>
              <a:gd name="connsiteX446" fmla="*/ 6112486 w 11701760"/>
              <a:gd name="connsiteY446" fmla="*/ 5875998 h 6407421"/>
              <a:gd name="connsiteX447" fmla="*/ 6082884 w 11701760"/>
              <a:gd name="connsiteY447" fmla="*/ 5875998 h 6407421"/>
              <a:gd name="connsiteX448" fmla="*/ 5825310 w 11701760"/>
              <a:gd name="connsiteY448" fmla="*/ 5846396 h 6407421"/>
              <a:gd name="connsiteX449" fmla="*/ 5854913 w 11701760"/>
              <a:gd name="connsiteY449" fmla="*/ 5846396 h 6407421"/>
              <a:gd name="connsiteX450" fmla="*/ 5854913 w 11701760"/>
              <a:gd name="connsiteY450" fmla="*/ 5875998 h 6407421"/>
              <a:gd name="connsiteX451" fmla="*/ 5825310 w 11701760"/>
              <a:gd name="connsiteY451" fmla="*/ 5875998 h 6407421"/>
              <a:gd name="connsiteX452" fmla="*/ 5559113 w 11701760"/>
              <a:gd name="connsiteY452" fmla="*/ 5846396 h 6407421"/>
              <a:gd name="connsiteX453" fmla="*/ 5588715 w 11701760"/>
              <a:gd name="connsiteY453" fmla="*/ 5846396 h 6407421"/>
              <a:gd name="connsiteX454" fmla="*/ 5588715 w 11701760"/>
              <a:gd name="connsiteY454" fmla="*/ 5875998 h 6407421"/>
              <a:gd name="connsiteX455" fmla="*/ 5559113 w 11701760"/>
              <a:gd name="connsiteY455" fmla="*/ 5875998 h 6407421"/>
              <a:gd name="connsiteX456" fmla="*/ 5293024 w 11701760"/>
              <a:gd name="connsiteY456" fmla="*/ 5846396 h 6407421"/>
              <a:gd name="connsiteX457" fmla="*/ 5322626 w 11701760"/>
              <a:gd name="connsiteY457" fmla="*/ 5846396 h 6407421"/>
              <a:gd name="connsiteX458" fmla="*/ 5322626 w 11701760"/>
              <a:gd name="connsiteY458" fmla="*/ 5875998 h 6407421"/>
              <a:gd name="connsiteX459" fmla="*/ 5293024 w 11701760"/>
              <a:gd name="connsiteY459" fmla="*/ 5875998 h 6407421"/>
              <a:gd name="connsiteX460" fmla="*/ 5026827 w 11701760"/>
              <a:gd name="connsiteY460" fmla="*/ 5846396 h 6407421"/>
              <a:gd name="connsiteX461" fmla="*/ 5056429 w 11701760"/>
              <a:gd name="connsiteY461" fmla="*/ 5846396 h 6407421"/>
              <a:gd name="connsiteX462" fmla="*/ 5056429 w 11701760"/>
              <a:gd name="connsiteY462" fmla="*/ 5875998 h 6407421"/>
              <a:gd name="connsiteX463" fmla="*/ 5026827 w 11701760"/>
              <a:gd name="connsiteY463" fmla="*/ 5875998 h 6407421"/>
              <a:gd name="connsiteX464" fmla="*/ 4760630 w 11701760"/>
              <a:gd name="connsiteY464" fmla="*/ 5846396 h 6407421"/>
              <a:gd name="connsiteX465" fmla="*/ 4790340 w 11701760"/>
              <a:gd name="connsiteY465" fmla="*/ 5846396 h 6407421"/>
              <a:gd name="connsiteX466" fmla="*/ 4790340 w 11701760"/>
              <a:gd name="connsiteY466" fmla="*/ 5875998 h 6407421"/>
              <a:gd name="connsiteX467" fmla="*/ 4760630 w 11701760"/>
              <a:gd name="connsiteY467" fmla="*/ 5875998 h 6407421"/>
              <a:gd name="connsiteX468" fmla="*/ 4494541 w 11701760"/>
              <a:gd name="connsiteY468" fmla="*/ 5846396 h 6407421"/>
              <a:gd name="connsiteX469" fmla="*/ 4524144 w 11701760"/>
              <a:gd name="connsiteY469" fmla="*/ 5846396 h 6407421"/>
              <a:gd name="connsiteX470" fmla="*/ 4524144 w 11701760"/>
              <a:gd name="connsiteY470" fmla="*/ 5875998 h 6407421"/>
              <a:gd name="connsiteX471" fmla="*/ 4494541 w 11701760"/>
              <a:gd name="connsiteY471" fmla="*/ 5875998 h 6407421"/>
              <a:gd name="connsiteX472" fmla="*/ 4228344 w 11701760"/>
              <a:gd name="connsiteY472" fmla="*/ 5846396 h 6407421"/>
              <a:gd name="connsiteX473" fmla="*/ 4257946 w 11701760"/>
              <a:gd name="connsiteY473" fmla="*/ 5846396 h 6407421"/>
              <a:gd name="connsiteX474" fmla="*/ 4257946 w 11701760"/>
              <a:gd name="connsiteY474" fmla="*/ 5875998 h 6407421"/>
              <a:gd name="connsiteX475" fmla="*/ 4228344 w 11701760"/>
              <a:gd name="connsiteY475" fmla="*/ 5875998 h 6407421"/>
              <a:gd name="connsiteX476" fmla="*/ 3962255 w 11701760"/>
              <a:gd name="connsiteY476" fmla="*/ 5846396 h 6407421"/>
              <a:gd name="connsiteX477" fmla="*/ 3991857 w 11701760"/>
              <a:gd name="connsiteY477" fmla="*/ 5846396 h 6407421"/>
              <a:gd name="connsiteX478" fmla="*/ 3991857 w 11701760"/>
              <a:gd name="connsiteY478" fmla="*/ 5875998 h 6407421"/>
              <a:gd name="connsiteX479" fmla="*/ 3962255 w 11701760"/>
              <a:gd name="connsiteY479" fmla="*/ 5875998 h 6407421"/>
              <a:gd name="connsiteX480" fmla="*/ 3696058 w 11701760"/>
              <a:gd name="connsiteY480" fmla="*/ 5846396 h 6407421"/>
              <a:gd name="connsiteX481" fmla="*/ 3725661 w 11701760"/>
              <a:gd name="connsiteY481" fmla="*/ 5846396 h 6407421"/>
              <a:gd name="connsiteX482" fmla="*/ 3725661 w 11701760"/>
              <a:gd name="connsiteY482" fmla="*/ 5875998 h 6407421"/>
              <a:gd name="connsiteX483" fmla="*/ 3696058 w 11701760"/>
              <a:gd name="connsiteY483" fmla="*/ 5875998 h 6407421"/>
              <a:gd name="connsiteX484" fmla="*/ 3429969 w 11701760"/>
              <a:gd name="connsiteY484" fmla="*/ 5846396 h 6407421"/>
              <a:gd name="connsiteX485" fmla="*/ 3459572 w 11701760"/>
              <a:gd name="connsiteY485" fmla="*/ 5846396 h 6407421"/>
              <a:gd name="connsiteX486" fmla="*/ 3459572 w 11701760"/>
              <a:gd name="connsiteY486" fmla="*/ 5875998 h 6407421"/>
              <a:gd name="connsiteX487" fmla="*/ 3429969 w 11701760"/>
              <a:gd name="connsiteY487" fmla="*/ 5875998 h 6407421"/>
              <a:gd name="connsiteX488" fmla="*/ 3163772 w 11701760"/>
              <a:gd name="connsiteY488" fmla="*/ 5846396 h 6407421"/>
              <a:gd name="connsiteX489" fmla="*/ 3193374 w 11701760"/>
              <a:gd name="connsiteY489" fmla="*/ 5846396 h 6407421"/>
              <a:gd name="connsiteX490" fmla="*/ 3193374 w 11701760"/>
              <a:gd name="connsiteY490" fmla="*/ 5875998 h 6407421"/>
              <a:gd name="connsiteX491" fmla="*/ 3163772 w 11701760"/>
              <a:gd name="connsiteY491" fmla="*/ 5875998 h 6407421"/>
              <a:gd name="connsiteX492" fmla="*/ 2897575 w 11701760"/>
              <a:gd name="connsiteY492" fmla="*/ 5846396 h 6407421"/>
              <a:gd name="connsiteX493" fmla="*/ 2927178 w 11701760"/>
              <a:gd name="connsiteY493" fmla="*/ 5846396 h 6407421"/>
              <a:gd name="connsiteX494" fmla="*/ 2927178 w 11701760"/>
              <a:gd name="connsiteY494" fmla="*/ 5875998 h 6407421"/>
              <a:gd name="connsiteX495" fmla="*/ 2897575 w 11701760"/>
              <a:gd name="connsiteY495" fmla="*/ 5875998 h 6407421"/>
              <a:gd name="connsiteX496" fmla="*/ 2631378 w 11701760"/>
              <a:gd name="connsiteY496" fmla="*/ 5846396 h 6407421"/>
              <a:gd name="connsiteX497" fmla="*/ 2660980 w 11701760"/>
              <a:gd name="connsiteY497" fmla="*/ 5846396 h 6407421"/>
              <a:gd name="connsiteX498" fmla="*/ 2660980 w 11701760"/>
              <a:gd name="connsiteY498" fmla="*/ 5875998 h 6407421"/>
              <a:gd name="connsiteX499" fmla="*/ 2631378 w 11701760"/>
              <a:gd name="connsiteY499" fmla="*/ 5875998 h 6407421"/>
              <a:gd name="connsiteX500" fmla="*/ 2365289 w 11701760"/>
              <a:gd name="connsiteY500" fmla="*/ 5846396 h 6407421"/>
              <a:gd name="connsiteX501" fmla="*/ 2394892 w 11701760"/>
              <a:gd name="connsiteY501" fmla="*/ 5846396 h 6407421"/>
              <a:gd name="connsiteX502" fmla="*/ 2394892 w 11701760"/>
              <a:gd name="connsiteY502" fmla="*/ 5875998 h 6407421"/>
              <a:gd name="connsiteX503" fmla="*/ 2365289 w 11701760"/>
              <a:gd name="connsiteY503" fmla="*/ 5875998 h 6407421"/>
              <a:gd name="connsiteX504" fmla="*/ 2099092 w 11701760"/>
              <a:gd name="connsiteY504" fmla="*/ 5846396 h 6407421"/>
              <a:gd name="connsiteX505" fmla="*/ 2128695 w 11701760"/>
              <a:gd name="connsiteY505" fmla="*/ 5846396 h 6407421"/>
              <a:gd name="connsiteX506" fmla="*/ 2128695 w 11701760"/>
              <a:gd name="connsiteY506" fmla="*/ 5875998 h 6407421"/>
              <a:gd name="connsiteX507" fmla="*/ 2099092 w 11701760"/>
              <a:gd name="connsiteY507" fmla="*/ 5875998 h 6407421"/>
              <a:gd name="connsiteX508" fmla="*/ 1832898 w 11701760"/>
              <a:gd name="connsiteY508" fmla="*/ 5846396 h 6407421"/>
              <a:gd name="connsiteX509" fmla="*/ 1862498 w 11701760"/>
              <a:gd name="connsiteY509" fmla="*/ 5846396 h 6407421"/>
              <a:gd name="connsiteX510" fmla="*/ 1862498 w 11701760"/>
              <a:gd name="connsiteY510" fmla="*/ 5875998 h 6407421"/>
              <a:gd name="connsiteX511" fmla="*/ 1832898 w 11701760"/>
              <a:gd name="connsiteY511" fmla="*/ 5875998 h 6407421"/>
              <a:gd name="connsiteX512" fmla="*/ 1566808 w 11701760"/>
              <a:gd name="connsiteY512" fmla="*/ 5846396 h 6407421"/>
              <a:gd name="connsiteX513" fmla="*/ 1596409 w 11701760"/>
              <a:gd name="connsiteY513" fmla="*/ 5846396 h 6407421"/>
              <a:gd name="connsiteX514" fmla="*/ 1596409 w 11701760"/>
              <a:gd name="connsiteY514" fmla="*/ 5875998 h 6407421"/>
              <a:gd name="connsiteX515" fmla="*/ 1566808 w 11701760"/>
              <a:gd name="connsiteY515" fmla="*/ 5875998 h 6407421"/>
              <a:gd name="connsiteX516" fmla="*/ 1300611 w 11701760"/>
              <a:gd name="connsiteY516" fmla="*/ 5846396 h 6407421"/>
              <a:gd name="connsiteX517" fmla="*/ 1330213 w 11701760"/>
              <a:gd name="connsiteY517" fmla="*/ 5846396 h 6407421"/>
              <a:gd name="connsiteX518" fmla="*/ 1330213 w 11701760"/>
              <a:gd name="connsiteY518" fmla="*/ 5875998 h 6407421"/>
              <a:gd name="connsiteX519" fmla="*/ 1300611 w 11701760"/>
              <a:gd name="connsiteY519" fmla="*/ 5875998 h 6407421"/>
              <a:gd name="connsiteX520" fmla="*/ 1034520 w 11701760"/>
              <a:gd name="connsiteY520" fmla="*/ 5846396 h 6407421"/>
              <a:gd name="connsiteX521" fmla="*/ 1064123 w 11701760"/>
              <a:gd name="connsiteY521" fmla="*/ 5846396 h 6407421"/>
              <a:gd name="connsiteX522" fmla="*/ 1064123 w 11701760"/>
              <a:gd name="connsiteY522" fmla="*/ 5875998 h 6407421"/>
              <a:gd name="connsiteX523" fmla="*/ 1034520 w 11701760"/>
              <a:gd name="connsiteY523" fmla="*/ 5875998 h 6407421"/>
              <a:gd name="connsiteX524" fmla="*/ 768328 w 11701760"/>
              <a:gd name="connsiteY524" fmla="*/ 5846396 h 6407421"/>
              <a:gd name="connsiteX525" fmla="*/ 797926 w 11701760"/>
              <a:gd name="connsiteY525" fmla="*/ 5846396 h 6407421"/>
              <a:gd name="connsiteX526" fmla="*/ 797926 w 11701760"/>
              <a:gd name="connsiteY526" fmla="*/ 5875998 h 6407421"/>
              <a:gd name="connsiteX527" fmla="*/ 768328 w 11701760"/>
              <a:gd name="connsiteY527" fmla="*/ 5875998 h 6407421"/>
              <a:gd name="connsiteX528" fmla="*/ 502237 w 11701760"/>
              <a:gd name="connsiteY528" fmla="*/ 5846396 h 6407421"/>
              <a:gd name="connsiteX529" fmla="*/ 531839 w 11701760"/>
              <a:gd name="connsiteY529" fmla="*/ 5846396 h 6407421"/>
              <a:gd name="connsiteX530" fmla="*/ 531839 w 11701760"/>
              <a:gd name="connsiteY530" fmla="*/ 5875998 h 6407421"/>
              <a:gd name="connsiteX531" fmla="*/ 502237 w 11701760"/>
              <a:gd name="connsiteY531" fmla="*/ 5875998 h 6407421"/>
              <a:gd name="connsiteX532" fmla="*/ 236038 w 11701760"/>
              <a:gd name="connsiteY532" fmla="*/ 5846396 h 6407421"/>
              <a:gd name="connsiteX533" fmla="*/ 265640 w 11701760"/>
              <a:gd name="connsiteY533" fmla="*/ 5846396 h 6407421"/>
              <a:gd name="connsiteX534" fmla="*/ 265640 w 11701760"/>
              <a:gd name="connsiteY534" fmla="*/ 5875998 h 6407421"/>
              <a:gd name="connsiteX535" fmla="*/ 236038 w 11701760"/>
              <a:gd name="connsiteY535" fmla="*/ 5875998 h 6407421"/>
              <a:gd name="connsiteX536" fmla="*/ 2 w 11701760"/>
              <a:gd name="connsiteY536" fmla="*/ 5846396 h 6407421"/>
              <a:gd name="connsiteX537" fmla="*/ 29604 w 11701760"/>
              <a:gd name="connsiteY537" fmla="*/ 5846396 h 6407421"/>
              <a:gd name="connsiteX538" fmla="*/ 29604 w 11701760"/>
              <a:gd name="connsiteY538" fmla="*/ 5875998 h 6407421"/>
              <a:gd name="connsiteX539" fmla="*/ 2 w 11701760"/>
              <a:gd name="connsiteY539" fmla="*/ 5875998 h 6407421"/>
              <a:gd name="connsiteX540" fmla="*/ 11672158 w 11701760"/>
              <a:gd name="connsiteY540" fmla="*/ 5580631 h 6407421"/>
              <a:gd name="connsiteX541" fmla="*/ 11701760 w 11701760"/>
              <a:gd name="connsiteY541" fmla="*/ 5580631 h 6407421"/>
              <a:gd name="connsiteX542" fmla="*/ 11701760 w 11701760"/>
              <a:gd name="connsiteY542" fmla="*/ 5610233 h 6407421"/>
              <a:gd name="connsiteX543" fmla="*/ 11672158 w 11701760"/>
              <a:gd name="connsiteY543" fmla="*/ 5610233 h 6407421"/>
              <a:gd name="connsiteX544" fmla="*/ 11405961 w 11701760"/>
              <a:gd name="connsiteY544" fmla="*/ 5580631 h 6407421"/>
              <a:gd name="connsiteX545" fmla="*/ 11435563 w 11701760"/>
              <a:gd name="connsiteY545" fmla="*/ 5580631 h 6407421"/>
              <a:gd name="connsiteX546" fmla="*/ 11435563 w 11701760"/>
              <a:gd name="connsiteY546" fmla="*/ 5610233 h 6407421"/>
              <a:gd name="connsiteX547" fmla="*/ 11405961 w 11701760"/>
              <a:gd name="connsiteY547" fmla="*/ 5610233 h 6407421"/>
              <a:gd name="connsiteX548" fmla="*/ 11139872 w 11701760"/>
              <a:gd name="connsiteY548" fmla="*/ 5580631 h 6407421"/>
              <a:gd name="connsiteX549" fmla="*/ 11169474 w 11701760"/>
              <a:gd name="connsiteY549" fmla="*/ 5580631 h 6407421"/>
              <a:gd name="connsiteX550" fmla="*/ 11169474 w 11701760"/>
              <a:gd name="connsiteY550" fmla="*/ 5610233 h 6407421"/>
              <a:gd name="connsiteX551" fmla="*/ 11139872 w 11701760"/>
              <a:gd name="connsiteY551" fmla="*/ 5610233 h 6407421"/>
              <a:gd name="connsiteX552" fmla="*/ 10873675 w 11701760"/>
              <a:gd name="connsiteY552" fmla="*/ 5580631 h 6407421"/>
              <a:gd name="connsiteX553" fmla="*/ 10903277 w 11701760"/>
              <a:gd name="connsiteY553" fmla="*/ 5580631 h 6407421"/>
              <a:gd name="connsiteX554" fmla="*/ 10903277 w 11701760"/>
              <a:gd name="connsiteY554" fmla="*/ 5610233 h 6407421"/>
              <a:gd name="connsiteX555" fmla="*/ 10873675 w 11701760"/>
              <a:gd name="connsiteY555" fmla="*/ 5610233 h 6407421"/>
              <a:gd name="connsiteX556" fmla="*/ 10607478 w 11701760"/>
              <a:gd name="connsiteY556" fmla="*/ 5580631 h 6407421"/>
              <a:gd name="connsiteX557" fmla="*/ 10637188 w 11701760"/>
              <a:gd name="connsiteY557" fmla="*/ 5580631 h 6407421"/>
              <a:gd name="connsiteX558" fmla="*/ 10637188 w 11701760"/>
              <a:gd name="connsiteY558" fmla="*/ 5610233 h 6407421"/>
              <a:gd name="connsiteX559" fmla="*/ 10607478 w 11701760"/>
              <a:gd name="connsiteY559" fmla="*/ 5610233 h 6407421"/>
              <a:gd name="connsiteX560" fmla="*/ 10341389 w 11701760"/>
              <a:gd name="connsiteY560" fmla="*/ 5580631 h 6407421"/>
              <a:gd name="connsiteX561" fmla="*/ 10370992 w 11701760"/>
              <a:gd name="connsiteY561" fmla="*/ 5580631 h 6407421"/>
              <a:gd name="connsiteX562" fmla="*/ 10370992 w 11701760"/>
              <a:gd name="connsiteY562" fmla="*/ 5610233 h 6407421"/>
              <a:gd name="connsiteX563" fmla="*/ 10341389 w 11701760"/>
              <a:gd name="connsiteY563" fmla="*/ 5610233 h 6407421"/>
              <a:gd name="connsiteX564" fmla="*/ 10075192 w 11701760"/>
              <a:gd name="connsiteY564" fmla="*/ 5580631 h 6407421"/>
              <a:gd name="connsiteX565" fmla="*/ 10104794 w 11701760"/>
              <a:gd name="connsiteY565" fmla="*/ 5580631 h 6407421"/>
              <a:gd name="connsiteX566" fmla="*/ 10104794 w 11701760"/>
              <a:gd name="connsiteY566" fmla="*/ 5610233 h 6407421"/>
              <a:gd name="connsiteX567" fmla="*/ 10075192 w 11701760"/>
              <a:gd name="connsiteY567" fmla="*/ 5610233 h 6407421"/>
              <a:gd name="connsiteX568" fmla="*/ 9809103 w 11701760"/>
              <a:gd name="connsiteY568" fmla="*/ 5580631 h 6407421"/>
              <a:gd name="connsiteX569" fmla="*/ 9838705 w 11701760"/>
              <a:gd name="connsiteY569" fmla="*/ 5580631 h 6407421"/>
              <a:gd name="connsiteX570" fmla="*/ 9838705 w 11701760"/>
              <a:gd name="connsiteY570" fmla="*/ 5610233 h 6407421"/>
              <a:gd name="connsiteX571" fmla="*/ 9809103 w 11701760"/>
              <a:gd name="connsiteY571" fmla="*/ 5610233 h 6407421"/>
              <a:gd name="connsiteX572" fmla="*/ 9542906 w 11701760"/>
              <a:gd name="connsiteY572" fmla="*/ 5580631 h 6407421"/>
              <a:gd name="connsiteX573" fmla="*/ 9572509 w 11701760"/>
              <a:gd name="connsiteY573" fmla="*/ 5580631 h 6407421"/>
              <a:gd name="connsiteX574" fmla="*/ 9572509 w 11701760"/>
              <a:gd name="connsiteY574" fmla="*/ 5610233 h 6407421"/>
              <a:gd name="connsiteX575" fmla="*/ 9542906 w 11701760"/>
              <a:gd name="connsiteY575" fmla="*/ 5610233 h 6407421"/>
              <a:gd name="connsiteX576" fmla="*/ 9276817 w 11701760"/>
              <a:gd name="connsiteY576" fmla="*/ 5580631 h 6407421"/>
              <a:gd name="connsiteX577" fmla="*/ 9306420 w 11701760"/>
              <a:gd name="connsiteY577" fmla="*/ 5580631 h 6407421"/>
              <a:gd name="connsiteX578" fmla="*/ 9306420 w 11701760"/>
              <a:gd name="connsiteY578" fmla="*/ 5610233 h 6407421"/>
              <a:gd name="connsiteX579" fmla="*/ 9276817 w 11701760"/>
              <a:gd name="connsiteY579" fmla="*/ 5610233 h 6407421"/>
              <a:gd name="connsiteX580" fmla="*/ 9010620 w 11701760"/>
              <a:gd name="connsiteY580" fmla="*/ 5580631 h 6407421"/>
              <a:gd name="connsiteX581" fmla="*/ 9040222 w 11701760"/>
              <a:gd name="connsiteY581" fmla="*/ 5580631 h 6407421"/>
              <a:gd name="connsiteX582" fmla="*/ 9040222 w 11701760"/>
              <a:gd name="connsiteY582" fmla="*/ 5610233 h 6407421"/>
              <a:gd name="connsiteX583" fmla="*/ 9010620 w 11701760"/>
              <a:gd name="connsiteY583" fmla="*/ 5610233 h 6407421"/>
              <a:gd name="connsiteX584" fmla="*/ 8744423 w 11701760"/>
              <a:gd name="connsiteY584" fmla="*/ 5580631 h 6407421"/>
              <a:gd name="connsiteX585" fmla="*/ 8774026 w 11701760"/>
              <a:gd name="connsiteY585" fmla="*/ 5580631 h 6407421"/>
              <a:gd name="connsiteX586" fmla="*/ 8774026 w 11701760"/>
              <a:gd name="connsiteY586" fmla="*/ 5610233 h 6407421"/>
              <a:gd name="connsiteX587" fmla="*/ 8744423 w 11701760"/>
              <a:gd name="connsiteY587" fmla="*/ 5610233 h 6407421"/>
              <a:gd name="connsiteX588" fmla="*/ 8478226 w 11701760"/>
              <a:gd name="connsiteY588" fmla="*/ 5580631 h 6407421"/>
              <a:gd name="connsiteX589" fmla="*/ 8507828 w 11701760"/>
              <a:gd name="connsiteY589" fmla="*/ 5580631 h 6407421"/>
              <a:gd name="connsiteX590" fmla="*/ 8507828 w 11701760"/>
              <a:gd name="connsiteY590" fmla="*/ 5610233 h 6407421"/>
              <a:gd name="connsiteX591" fmla="*/ 8478226 w 11701760"/>
              <a:gd name="connsiteY591" fmla="*/ 5610233 h 6407421"/>
              <a:gd name="connsiteX592" fmla="*/ 8212137 w 11701760"/>
              <a:gd name="connsiteY592" fmla="*/ 5580631 h 6407421"/>
              <a:gd name="connsiteX593" fmla="*/ 8241740 w 11701760"/>
              <a:gd name="connsiteY593" fmla="*/ 5580631 h 6407421"/>
              <a:gd name="connsiteX594" fmla="*/ 8241740 w 11701760"/>
              <a:gd name="connsiteY594" fmla="*/ 5610233 h 6407421"/>
              <a:gd name="connsiteX595" fmla="*/ 8212137 w 11701760"/>
              <a:gd name="connsiteY595" fmla="*/ 5610233 h 6407421"/>
              <a:gd name="connsiteX596" fmla="*/ 7945940 w 11701760"/>
              <a:gd name="connsiteY596" fmla="*/ 5580631 h 6407421"/>
              <a:gd name="connsiteX597" fmla="*/ 7975543 w 11701760"/>
              <a:gd name="connsiteY597" fmla="*/ 5580631 h 6407421"/>
              <a:gd name="connsiteX598" fmla="*/ 7975543 w 11701760"/>
              <a:gd name="connsiteY598" fmla="*/ 5610233 h 6407421"/>
              <a:gd name="connsiteX599" fmla="*/ 7945940 w 11701760"/>
              <a:gd name="connsiteY599" fmla="*/ 5610233 h 6407421"/>
              <a:gd name="connsiteX600" fmla="*/ 7679743 w 11701760"/>
              <a:gd name="connsiteY600" fmla="*/ 5580631 h 6407421"/>
              <a:gd name="connsiteX601" fmla="*/ 7709346 w 11701760"/>
              <a:gd name="connsiteY601" fmla="*/ 5580631 h 6407421"/>
              <a:gd name="connsiteX602" fmla="*/ 7709346 w 11701760"/>
              <a:gd name="connsiteY602" fmla="*/ 5610233 h 6407421"/>
              <a:gd name="connsiteX603" fmla="*/ 7679743 w 11701760"/>
              <a:gd name="connsiteY603" fmla="*/ 5610233 h 6407421"/>
              <a:gd name="connsiteX604" fmla="*/ 7413653 w 11701760"/>
              <a:gd name="connsiteY604" fmla="*/ 5580631 h 6407421"/>
              <a:gd name="connsiteX605" fmla="*/ 7443256 w 11701760"/>
              <a:gd name="connsiteY605" fmla="*/ 5580631 h 6407421"/>
              <a:gd name="connsiteX606" fmla="*/ 7443256 w 11701760"/>
              <a:gd name="connsiteY606" fmla="*/ 5610233 h 6407421"/>
              <a:gd name="connsiteX607" fmla="*/ 7413653 w 11701760"/>
              <a:gd name="connsiteY607" fmla="*/ 5610233 h 6407421"/>
              <a:gd name="connsiteX608" fmla="*/ 7147456 w 11701760"/>
              <a:gd name="connsiteY608" fmla="*/ 5580631 h 6407421"/>
              <a:gd name="connsiteX609" fmla="*/ 7177058 w 11701760"/>
              <a:gd name="connsiteY609" fmla="*/ 5580631 h 6407421"/>
              <a:gd name="connsiteX610" fmla="*/ 7177058 w 11701760"/>
              <a:gd name="connsiteY610" fmla="*/ 5610233 h 6407421"/>
              <a:gd name="connsiteX611" fmla="*/ 7147456 w 11701760"/>
              <a:gd name="connsiteY611" fmla="*/ 5610233 h 6407421"/>
              <a:gd name="connsiteX612" fmla="*/ 6881367 w 11701760"/>
              <a:gd name="connsiteY612" fmla="*/ 5580631 h 6407421"/>
              <a:gd name="connsiteX613" fmla="*/ 6910970 w 11701760"/>
              <a:gd name="connsiteY613" fmla="*/ 5580631 h 6407421"/>
              <a:gd name="connsiteX614" fmla="*/ 6910970 w 11701760"/>
              <a:gd name="connsiteY614" fmla="*/ 5610233 h 6407421"/>
              <a:gd name="connsiteX615" fmla="*/ 6881367 w 11701760"/>
              <a:gd name="connsiteY615" fmla="*/ 5610233 h 6407421"/>
              <a:gd name="connsiteX616" fmla="*/ 6615170 w 11701760"/>
              <a:gd name="connsiteY616" fmla="*/ 5580631 h 6407421"/>
              <a:gd name="connsiteX617" fmla="*/ 6644773 w 11701760"/>
              <a:gd name="connsiteY617" fmla="*/ 5580631 h 6407421"/>
              <a:gd name="connsiteX618" fmla="*/ 6644773 w 11701760"/>
              <a:gd name="connsiteY618" fmla="*/ 5610233 h 6407421"/>
              <a:gd name="connsiteX619" fmla="*/ 6615170 w 11701760"/>
              <a:gd name="connsiteY619" fmla="*/ 5610233 h 6407421"/>
              <a:gd name="connsiteX620" fmla="*/ 6349081 w 11701760"/>
              <a:gd name="connsiteY620" fmla="*/ 5580631 h 6407421"/>
              <a:gd name="connsiteX621" fmla="*/ 6378683 w 11701760"/>
              <a:gd name="connsiteY621" fmla="*/ 5580631 h 6407421"/>
              <a:gd name="connsiteX622" fmla="*/ 6378683 w 11701760"/>
              <a:gd name="connsiteY622" fmla="*/ 5610233 h 6407421"/>
              <a:gd name="connsiteX623" fmla="*/ 6349081 w 11701760"/>
              <a:gd name="connsiteY623" fmla="*/ 5610233 h 6407421"/>
              <a:gd name="connsiteX624" fmla="*/ 6082884 w 11701760"/>
              <a:gd name="connsiteY624" fmla="*/ 5580631 h 6407421"/>
              <a:gd name="connsiteX625" fmla="*/ 6112486 w 11701760"/>
              <a:gd name="connsiteY625" fmla="*/ 5580631 h 6407421"/>
              <a:gd name="connsiteX626" fmla="*/ 6112486 w 11701760"/>
              <a:gd name="connsiteY626" fmla="*/ 5610233 h 6407421"/>
              <a:gd name="connsiteX627" fmla="*/ 6082884 w 11701760"/>
              <a:gd name="connsiteY627" fmla="*/ 5610233 h 6407421"/>
              <a:gd name="connsiteX628" fmla="*/ 5825310 w 11701760"/>
              <a:gd name="connsiteY628" fmla="*/ 5580631 h 6407421"/>
              <a:gd name="connsiteX629" fmla="*/ 5854913 w 11701760"/>
              <a:gd name="connsiteY629" fmla="*/ 5580631 h 6407421"/>
              <a:gd name="connsiteX630" fmla="*/ 5854913 w 11701760"/>
              <a:gd name="connsiteY630" fmla="*/ 5610233 h 6407421"/>
              <a:gd name="connsiteX631" fmla="*/ 5825310 w 11701760"/>
              <a:gd name="connsiteY631" fmla="*/ 5610233 h 6407421"/>
              <a:gd name="connsiteX632" fmla="*/ 5559113 w 11701760"/>
              <a:gd name="connsiteY632" fmla="*/ 5580631 h 6407421"/>
              <a:gd name="connsiteX633" fmla="*/ 5588715 w 11701760"/>
              <a:gd name="connsiteY633" fmla="*/ 5580631 h 6407421"/>
              <a:gd name="connsiteX634" fmla="*/ 5588715 w 11701760"/>
              <a:gd name="connsiteY634" fmla="*/ 5610233 h 6407421"/>
              <a:gd name="connsiteX635" fmla="*/ 5559113 w 11701760"/>
              <a:gd name="connsiteY635" fmla="*/ 5610233 h 6407421"/>
              <a:gd name="connsiteX636" fmla="*/ 5293024 w 11701760"/>
              <a:gd name="connsiteY636" fmla="*/ 5580631 h 6407421"/>
              <a:gd name="connsiteX637" fmla="*/ 5322626 w 11701760"/>
              <a:gd name="connsiteY637" fmla="*/ 5580631 h 6407421"/>
              <a:gd name="connsiteX638" fmla="*/ 5322626 w 11701760"/>
              <a:gd name="connsiteY638" fmla="*/ 5610233 h 6407421"/>
              <a:gd name="connsiteX639" fmla="*/ 5293024 w 11701760"/>
              <a:gd name="connsiteY639" fmla="*/ 5610233 h 6407421"/>
              <a:gd name="connsiteX640" fmla="*/ 5026827 w 11701760"/>
              <a:gd name="connsiteY640" fmla="*/ 5580631 h 6407421"/>
              <a:gd name="connsiteX641" fmla="*/ 5056429 w 11701760"/>
              <a:gd name="connsiteY641" fmla="*/ 5580631 h 6407421"/>
              <a:gd name="connsiteX642" fmla="*/ 5056429 w 11701760"/>
              <a:gd name="connsiteY642" fmla="*/ 5610233 h 6407421"/>
              <a:gd name="connsiteX643" fmla="*/ 5026827 w 11701760"/>
              <a:gd name="connsiteY643" fmla="*/ 5610233 h 6407421"/>
              <a:gd name="connsiteX644" fmla="*/ 4760630 w 11701760"/>
              <a:gd name="connsiteY644" fmla="*/ 5580631 h 6407421"/>
              <a:gd name="connsiteX645" fmla="*/ 4790340 w 11701760"/>
              <a:gd name="connsiteY645" fmla="*/ 5580631 h 6407421"/>
              <a:gd name="connsiteX646" fmla="*/ 4790340 w 11701760"/>
              <a:gd name="connsiteY646" fmla="*/ 5610233 h 6407421"/>
              <a:gd name="connsiteX647" fmla="*/ 4760630 w 11701760"/>
              <a:gd name="connsiteY647" fmla="*/ 5610233 h 6407421"/>
              <a:gd name="connsiteX648" fmla="*/ 4494541 w 11701760"/>
              <a:gd name="connsiteY648" fmla="*/ 5580631 h 6407421"/>
              <a:gd name="connsiteX649" fmla="*/ 4524144 w 11701760"/>
              <a:gd name="connsiteY649" fmla="*/ 5580631 h 6407421"/>
              <a:gd name="connsiteX650" fmla="*/ 4524144 w 11701760"/>
              <a:gd name="connsiteY650" fmla="*/ 5610233 h 6407421"/>
              <a:gd name="connsiteX651" fmla="*/ 4494541 w 11701760"/>
              <a:gd name="connsiteY651" fmla="*/ 5610233 h 6407421"/>
              <a:gd name="connsiteX652" fmla="*/ 4228344 w 11701760"/>
              <a:gd name="connsiteY652" fmla="*/ 5580631 h 6407421"/>
              <a:gd name="connsiteX653" fmla="*/ 4257946 w 11701760"/>
              <a:gd name="connsiteY653" fmla="*/ 5580631 h 6407421"/>
              <a:gd name="connsiteX654" fmla="*/ 4257946 w 11701760"/>
              <a:gd name="connsiteY654" fmla="*/ 5610233 h 6407421"/>
              <a:gd name="connsiteX655" fmla="*/ 4228344 w 11701760"/>
              <a:gd name="connsiteY655" fmla="*/ 5610233 h 6407421"/>
              <a:gd name="connsiteX656" fmla="*/ 3962255 w 11701760"/>
              <a:gd name="connsiteY656" fmla="*/ 5580631 h 6407421"/>
              <a:gd name="connsiteX657" fmla="*/ 3991857 w 11701760"/>
              <a:gd name="connsiteY657" fmla="*/ 5580631 h 6407421"/>
              <a:gd name="connsiteX658" fmla="*/ 3991857 w 11701760"/>
              <a:gd name="connsiteY658" fmla="*/ 5610233 h 6407421"/>
              <a:gd name="connsiteX659" fmla="*/ 3962255 w 11701760"/>
              <a:gd name="connsiteY659" fmla="*/ 5610233 h 6407421"/>
              <a:gd name="connsiteX660" fmla="*/ 3696058 w 11701760"/>
              <a:gd name="connsiteY660" fmla="*/ 5580631 h 6407421"/>
              <a:gd name="connsiteX661" fmla="*/ 3725661 w 11701760"/>
              <a:gd name="connsiteY661" fmla="*/ 5580631 h 6407421"/>
              <a:gd name="connsiteX662" fmla="*/ 3725661 w 11701760"/>
              <a:gd name="connsiteY662" fmla="*/ 5610233 h 6407421"/>
              <a:gd name="connsiteX663" fmla="*/ 3696058 w 11701760"/>
              <a:gd name="connsiteY663" fmla="*/ 5610233 h 6407421"/>
              <a:gd name="connsiteX664" fmla="*/ 3429969 w 11701760"/>
              <a:gd name="connsiteY664" fmla="*/ 5580631 h 6407421"/>
              <a:gd name="connsiteX665" fmla="*/ 3459572 w 11701760"/>
              <a:gd name="connsiteY665" fmla="*/ 5580631 h 6407421"/>
              <a:gd name="connsiteX666" fmla="*/ 3459572 w 11701760"/>
              <a:gd name="connsiteY666" fmla="*/ 5610233 h 6407421"/>
              <a:gd name="connsiteX667" fmla="*/ 3429969 w 11701760"/>
              <a:gd name="connsiteY667" fmla="*/ 5610233 h 6407421"/>
              <a:gd name="connsiteX668" fmla="*/ 3163772 w 11701760"/>
              <a:gd name="connsiteY668" fmla="*/ 5580631 h 6407421"/>
              <a:gd name="connsiteX669" fmla="*/ 3193374 w 11701760"/>
              <a:gd name="connsiteY669" fmla="*/ 5580631 h 6407421"/>
              <a:gd name="connsiteX670" fmla="*/ 3193374 w 11701760"/>
              <a:gd name="connsiteY670" fmla="*/ 5610233 h 6407421"/>
              <a:gd name="connsiteX671" fmla="*/ 3163772 w 11701760"/>
              <a:gd name="connsiteY671" fmla="*/ 5610233 h 6407421"/>
              <a:gd name="connsiteX672" fmla="*/ 2897575 w 11701760"/>
              <a:gd name="connsiteY672" fmla="*/ 5580631 h 6407421"/>
              <a:gd name="connsiteX673" fmla="*/ 2927178 w 11701760"/>
              <a:gd name="connsiteY673" fmla="*/ 5580631 h 6407421"/>
              <a:gd name="connsiteX674" fmla="*/ 2927178 w 11701760"/>
              <a:gd name="connsiteY674" fmla="*/ 5610233 h 6407421"/>
              <a:gd name="connsiteX675" fmla="*/ 2897575 w 11701760"/>
              <a:gd name="connsiteY675" fmla="*/ 5610233 h 6407421"/>
              <a:gd name="connsiteX676" fmla="*/ 2631378 w 11701760"/>
              <a:gd name="connsiteY676" fmla="*/ 5580631 h 6407421"/>
              <a:gd name="connsiteX677" fmla="*/ 2660980 w 11701760"/>
              <a:gd name="connsiteY677" fmla="*/ 5580631 h 6407421"/>
              <a:gd name="connsiteX678" fmla="*/ 2660980 w 11701760"/>
              <a:gd name="connsiteY678" fmla="*/ 5610233 h 6407421"/>
              <a:gd name="connsiteX679" fmla="*/ 2631378 w 11701760"/>
              <a:gd name="connsiteY679" fmla="*/ 5610233 h 6407421"/>
              <a:gd name="connsiteX680" fmla="*/ 2365289 w 11701760"/>
              <a:gd name="connsiteY680" fmla="*/ 5580631 h 6407421"/>
              <a:gd name="connsiteX681" fmla="*/ 2394892 w 11701760"/>
              <a:gd name="connsiteY681" fmla="*/ 5580631 h 6407421"/>
              <a:gd name="connsiteX682" fmla="*/ 2394892 w 11701760"/>
              <a:gd name="connsiteY682" fmla="*/ 5610233 h 6407421"/>
              <a:gd name="connsiteX683" fmla="*/ 2365289 w 11701760"/>
              <a:gd name="connsiteY683" fmla="*/ 5610233 h 6407421"/>
              <a:gd name="connsiteX684" fmla="*/ 2099092 w 11701760"/>
              <a:gd name="connsiteY684" fmla="*/ 5580631 h 6407421"/>
              <a:gd name="connsiteX685" fmla="*/ 2128695 w 11701760"/>
              <a:gd name="connsiteY685" fmla="*/ 5580631 h 6407421"/>
              <a:gd name="connsiteX686" fmla="*/ 2128695 w 11701760"/>
              <a:gd name="connsiteY686" fmla="*/ 5610233 h 6407421"/>
              <a:gd name="connsiteX687" fmla="*/ 2099092 w 11701760"/>
              <a:gd name="connsiteY687" fmla="*/ 5610233 h 6407421"/>
              <a:gd name="connsiteX688" fmla="*/ 1832898 w 11701760"/>
              <a:gd name="connsiteY688" fmla="*/ 5580631 h 6407421"/>
              <a:gd name="connsiteX689" fmla="*/ 1862498 w 11701760"/>
              <a:gd name="connsiteY689" fmla="*/ 5580631 h 6407421"/>
              <a:gd name="connsiteX690" fmla="*/ 1862498 w 11701760"/>
              <a:gd name="connsiteY690" fmla="*/ 5610233 h 6407421"/>
              <a:gd name="connsiteX691" fmla="*/ 1832898 w 11701760"/>
              <a:gd name="connsiteY691" fmla="*/ 5610233 h 6407421"/>
              <a:gd name="connsiteX692" fmla="*/ 1566808 w 11701760"/>
              <a:gd name="connsiteY692" fmla="*/ 5580631 h 6407421"/>
              <a:gd name="connsiteX693" fmla="*/ 1596409 w 11701760"/>
              <a:gd name="connsiteY693" fmla="*/ 5580631 h 6407421"/>
              <a:gd name="connsiteX694" fmla="*/ 1596409 w 11701760"/>
              <a:gd name="connsiteY694" fmla="*/ 5610233 h 6407421"/>
              <a:gd name="connsiteX695" fmla="*/ 1566808 w 11701760"/>
              <a:gd name="connsiteY695" fmla="*/ 5610233 h 6407421"/>
              <a:gd name="connsiteX696" fmla="*/ 1300611 w 11701760"/>
              <a:gd name="connsiteY696" fmla="*/ 5580631 h 6407421"/>
              <a:gd name="connsiteX697" fmla="*/ 1330213 w 11701760"/>
              <a:gd name="connsiteY697" fmla="*/ 5580631 h 6407421"/>
              <a:gd name="connsiteX698" fmla="*/ 1330213 w 11701760"/>
              <a:gd name="connsiteY698" fmla="*/ 5610233 h 6407421"/>
              <a:gd name="connsiteX699" fmla="*/ 1300611 w 11701760"/>
              <a:gd name="connsiteY699" fmla="*/ 5610233 h 6407421"/>
              <a:gd name="connsiteX700" fmla="*/ 1034520 w 11701760"/>
              <a:gd name="connsiteY700" fmla="*/ 5580631 h 6407421"/>
              <a:gd name="connsiteX701" fmla="*/ 1064123 w 11701760"/>
              <a:gd name="connsiteY701" fmla="*/ 5580631 h 6407421"/>
              <a:gd name="connsiteX702" fmla="*/ 1064123 w 11701760"/>
              <a:gd name="connsiteY702" fmla="*/ 5610233 h 6407421"/>
              <a:gd name="connsiteX703" fmla="*/ 1034520 w 11701760"/>
              <a:gd name="connsiteY703" fmla="*/ 5610233 h 6407421"/>
              <a:gd name="connsiteX704" fmla="*/ 768328 w 11701760"/>
              <a:gd name="connsiteY704" fmla="*/ 5580631 h 6407421"/>
              <a:gd name="connsiteX705" fmla="*/ 797926 w 11701760"/>
              <a:gd name="connsiteY705" fmla="*/ 5580631 h 6407421"/>
              <a:gd name="connsiteX706" fmla="*/ 797926 w 11701760"/>
              <a:gd name="connsiteY706" fmla="*/ 5610233 h 6407421"/>
              <a:gd name="connsiteX707" fmla="*/ 768328 w 11701760"/>
              <a:gd name="connsiteY707" fmla="*/ 5610233 h 6407421"/>
              <a:gd name="connsiteX708" fmla="*/ 502237 w 11701760"/>
              <a:gd name="connsiteY708" fmla="*/ 5580631 h 6407421"/>
              <a:gd name="connsiteX709" fmla="*/ 531839 w 11701760"/>
              <a:gd name="connsiteY709" fmla="*/ 5580631 h 6407421"/>
              <a:gd name="connsiteX710" fmla="*/ 531839 w 11701760"/>
              <a:gd name="connsiteY710" fmla="*/ 5610233 h 6407421"/>
              <a:gd name="connsiteX711" fmla="*/ 502237 w 11701760"/>
              <a:gd name="connsiteY711" fmla="*/ 5610233 h 6407421"/>
              <a:gd name="connsiteX712" fmla="*/ 236038 w 11701760"/>
              <a:gd name="connsiteY712" fmla="*/ 5580631 h 6407421"/>
              <a:gd name="connsiteX713" fmla="*/ 265640 w 11701760"/>
              <a:gd name="connsiteY713" fmla="*/ 5580631 h 6407421"/>
              <a:gd name="connsiteX714" fmla="*/ 265640 w 11701760"/>
              <a:gd name="connsiteY714" fmla="*/ 5610233 h 6407421"/>
              <a:gd name="connsiteX715" fmla="*/ 236038 w 11701760"/>
              <a:gd name="connsiteY715" fmla="*/ 5610233 h 6407421"/>
              <a:gd name="connsiteX716" fmla="*/ 2 w 11701760"/>
              <a:gd name="connsiteY716" fmla="*/ 5580631 h 6407421"/>
              <a:gd name="connsiteX717" fmla="*/ 29604 w 11701760"/>
              <a:gd name="connsiteY717" fmla="*/ 5580631 h 6407421"/>
              <a:gd name="connsiteX718" fmla="*/ 29604 w 11701760"/>
              <a:gd name="connsiteY718" fmla="*/ 5610233 h 6407421"/>
              <a:gd name="connsiteX719" fmla="*/ 2 w 11701760"/>
              <a:gd name="connsiteY719" fmla="*/ 5610233 h 6407421"/>
              <a:gd name="connsiteX720" fmla="*/ 11672158 w 11701760"/>
              <a:gd name="connsiteY720" fmla="*/ 5314974 h 6407421"/>
              <a:gd name="connsiteX721" fmla="*/ 11701760 w 11701760"/>
              <a:gd name="connsiteY721" fmla="*/ 5314974 h 6407421"/>
              <a:gd name="connsiteX722" fmla="*/ 11701760 w 11701760"/>
              <a:gd name="connsiteY722" fmla="*/ 5344468 h 6407421"/>
              <a:gd name="connsiteX723" fmla="*/ 11672158 w 11701760"/>
              <a:gd name="connsiteY723" fmla="*/ 5344468 h 6407421"/>
              <a:gd name="connsiteX724" fmla="*/ 11405961 w 11701760"/>
              <a:gd name="connsiteY724" fmla="*/ 5314974 h 6407421"/>
              <a:gd name="connsiteX725" fmla="*/ 11435563 w 11701760"/>
              <a:gd name="connsiteY725" fmla="*/ 5314974 h 6407421"/>
              <a:gd name="connsiteX726" fmla="*/ 11435563 w 11701760"/>
              <a:gd name="connsiteY726" fmla="*/ 5344468 h 6407421"/>
              <a:gd name="connsiteX727" fmla="*/ 11405961 w 11701760"/>
              <a:gd name="connsiteY727" fmla="*/ 5344468 h 6407421"/>
              <a:gd name="connsiteX728" fmla="*/ 11139872 w 11701760"/>
              <a:gd name="connsiteY728" fmla="*/ 5314974 h 6407421"/>
              <a:gd name="connsiteX729" fmla="*/ 11169474 w 11701760"/>
              <a:gd name="connsiteY729" fmla="*/ 5314974 h 6407421"/>
              <a:gd name="connsiteX730" fmla="*/ 11169474 w 11701760"/>
              <a:gd name="connsiteY730" fmla="*/ 5344468 h 6407421"/>
              <a:gd name="connsiteX731" fmla="*/ 11139872 w 11701760"/>
              <a:gd name="connsiteY731" fmla="*/ 5344468 h 6407421"/>
              <a:gd name="connsiteX732" fmla="*/ 10873675 w 11701760"/>
              <a:gd name="connsiteY732" fmla="*/ 5314974 h 6407421"/>
              <a:gd name="connsiteX733" fmla="*/ 10903277 w 11701760"/>
              <a:gd name="connsiteY733" fmla="*/ 5314974 h 6407421"/>
              <a:gd name="connsiteX734" fmla="*/ 10903277 w 11701760"/>
              <a:gd name="connsiteY734" fmla="*/ 5344468 h 6407421"/>
              <a:gd name="connsiteX735" fmla="*/ 10873675 w 11701760"/>
              <a:gd name="connsiteY735" fmla="*/ 5344468 h 6407421"/>
              <a:gd name="connsiteX736" fmla="*/ 10607478 w 11701760"/>
              <a:gd name="connsiteY736" fmla="*/ 5314974 h 6407421"/>
              <a:gd name="connsiteX737" fmla="*/ 10637188 w 11701760"/>
              <a:gd name="connsiteY737" fmla="*/ 5314974 h 6407421"/>
              <a:gd name="connsiteX738" fmla="*/ 10637188 w 11701760"/>
              <a:gd name="connsiteY738" fmla="*/ 5344468 h 6407421"/>
              <a:gd name="connsiteX739" fmla="*/ 10607478 w 11701760"/>
              <a:gd name="connsiteY739" fmla="*/ 5344468 h 6407421"/>
              <a:gd name="connsiteX740" fmla="*/ 10341389 w 11701760"/>
              <a:gd name="connsiteY740" fmla="*/ 5314974 h 6407421"/>
              <a:gd name="connsiteX741" fmla="*/ 10370992 w 11701760"/>
              <a:gd name="connsiteY741" fmla="*/ 5314974 h 6407421"/>
              <a:gd name="connsiteX742" fmla="*/ 10370992 w 11701760"/>
              <a:gd name="connsiteY742" fmla="*/ 5344468 h 6407421"/>
              <a:gd name="connsiteX743" fmla="*/ 10341389 w 11701760"/>
              <a:gd name="connsiteY743" fmla="*/ 5344468 h 6407421"/>
              <a:gd name="connsiteX744" fmla="*/ 10075192 w 11701760"/>
              <a:gd name="connsiteY744" fmla="*/ 5314974 h 6407421"/>
              <a:gd name="connsiteX745" fmla="*/ 10104794 w 11701760"/>
              <a:gd name="connsiteY745" fmla="*/ 5314974 h 6407421"/>
              <a:gd name="connsiteX746" fmla="*/ 10104794 w 11701760"/>
              <a:gd name="connsiteY746" fmla="*/ 5344468 h 6407421"/>
              <a:gd name="connsiteX747" fmla="*/ 10075192 w 11701760"/>
              <a:gd name="connsiteY747" fmla="*/ 5344468 h 6407421"/>
              <a:gd name="connsiteX748" fmla="*/ 9809103 w 11701760"/>
              <a:gd name="connsiteY748" fmla="*/ 5314974 h 6407421"/>
              <a:gd name="connsiteX749" fmla="*/ 9838705 w 11701760"/>
              <a:gd name="connsiteY749" fmla="*/ 5314974 h 6407421"/>
              <a:gd name="connsiteX750" fmla="*/ 9838705 w 11701760"/>
              <a:gd name="connsiteY750" fmla="*/ 5344468 h 6407421"/>
              <a:gd name="connsiteX751" fmla="*/ 9809103 w 11701760"/>
              <a:gd name="connsiteY751" fmla="*/ 5344468 h 6407421"/>
              <a:gd name="connsiteX752" fmla="*/ 9542906 w 11701760"/>
              <a:gd name="connsiteY752" fmla="*/ 5314974 h 6407421"/>
              <a:gd name="connsiteX753" fmla="*/ 9572509 w 11701760"/>
              <a:gd name="connsiteY753" fmla="*/ 5314974 h 6407421"/>
              <a:gd name="connsiteX754" fmla="*/ 9572509 w 11701760"/>
              <a:gd name="connsiteY754" fmla="*/ 5344468 h 6407421"/>
              <a:gd name="connsiteX755" fmla="*/ 9542906 w 11701760"/>
              <a:gd name="connsiteY755" fmla="*/ 5344468 h 6407421"/>
              <a:gd name="connsiteX756" fmla="*/ 9276817 w 11701760"/>
              <a:gd name="connsiteY756" fmla="*/ 5314974 h 6407421"/>
              <a:gd name="connsiteX757" fmla="*/ 9306420 w 11701760"/>
              <a:gd name="connsiteY757" fmla="*/ 5314974 h 6407421"/>
              <a:gd name="connsiteX758" fmla="*/ 9306420 w 11701760"/>
              <a:gd name="connsiteY758" fmla="*/ 5344468 h 6407421"/>
              <a:gd name="connsiteX759" fmla="*/ 9276817 w 11701760"/>
              <a:gd name="connsiteY759" fmla="*/ 5344468 h 6407421"/>
              <a:gd name="connsiteX760" fmla="*/ 9010620 w 11701760"/>
              <a:gd name="connsiteY760" fmla="*/ 5314974 h 6407421"/>
              <a:gd name="connsiteX761" fmla="*/ 9040222 w 11701760"/>
              <a:gd name="connsiteY761" fmla="*/ 5314974 h 6407421"/>
              <a:gd name="connsiteX762" fmla="*/ 9040222 w 11701760"/>
              <a:gd name="connsiteY762" fmla="*/ 5344468 h 6407421"/>
              <a:gd name="connsiteX763" fmla="*/ 9010620 w 11701760"/>
              <a:gd name="connsiteY763" fmla="*/ 5344468 h 6407421"/>
              <a:gd name="connsiteX764" fmla="*/ 8744423 w 11701760"/>
              <a:gd name="connsiteY764" fmla="*/ 5314974 h 6407421"/>
              <a:gd name="connsiteX765" fmla="*/ 8774026 w 11701760"/>
              <a:gd name="connsiteY765" fmla="*/ 5314974 h 6407421"/>
              <a:gd name="connsiteX766" fmla="*/ 8774026 w 11701760"/>
              <a:gd name="connsiteY766" fmla="*/ 5344468 h 6407421"/>
              <a:gd name="connsiteX767" fmla="*/ 8744423 w 11701760"/>
              <a:gd name="connsiteY767" fmla="*/ 5344468 h 6407421"/>
              <a:gd name="connsiteX768" fmla="*/ 8478226 w 11701760"/>
              <a:gd name="connsiteY768" fmla="*/ 5314974 h 6407421"/>
              <a:gd name="connsiteX769" fmla="*/ 8507828 w 11701760"/>
              <a:gd name="connsiteY769" fmla="*/ 5314974 h 6407421"/>
              <a:gd name="connsiteX770" fmla="*/ 8507828 w 11701760"/>
              <a:gd name="connsiteY770" fmla="*/ 5344468 h 6407421"/>
              <a:gd name="connsiteX771" fmla="*/ 8478226 w 11701760"/>
              <a:gd name="connsiteY771" fmla="*/ 5344468 h 6407421"/>
              <a:gd name="connsiteX772" fmla="*/ 8212137 w 11701760"/>
              <a:gd name="connsiteY772" fmla="*/ 5314974 h 6407421"/>
              <a:gd name="connsiteX773" fmla="*/ 8241740 w 11701760"/>
              <a:gd name="connsiteY773" fmla="*/ 5314974 h 6407421"/>
              <a:gd name="connsiteX774" fmla="*/ 8241740 w 11701760"/>
              <a:gd name="connsiteY774" fmla="*/ 5344468 h 6407421"/>
              <a:gd name="connsiteX775" fmla="*/ 8212137 w 11701760"/>
              <a:gd name="connsiteY775" fmla="*/ 5344468 h 6407421"/>
              <a:gd name="connsiteX776" fmla="*/ 7945940 w 11701760"/>
              <a:gd name="connsiteY776" fmla="*/ 5314974 h 6407421"/>
              <a:gd name="connsiteX777" fmla="*/ 7975543 w 11701760"/>
              <a:gd name="connsiteY777" fmla="*/ 5314974 h 6407421"/>
              <a:gd name="connsiteX778" fmla="*/ 7975543 w 11701760"/>
              <a:gd name="connsiteY778" fmla="*/ 5344468 h 6407421"/>
              <a:gd name="connsiteX779" fmla="*/ 7945940 w 11701760"/>
              <a:gd name="connsiteY779" fmla="*/ 5344468 h 6407421"/>
              <a:gd name="connsiteX780" fmla="*/ 7679743 w 11701760"/>
              <a:gd name="connsiteY780" fmla="*/ 5314974 h 6407421"/>
              <a:gd name="connsiteX781" fmla="*/ 7709346 w 11701760"/>
              <a:gd name="connsiteY781" fmla="*/ 5314974 h 6407421"/>
              <a:gd name="connsiteX782" fmla="*/ 7709346 w 11701760"/>
              <a:gd name="connsiteY782" fmla="*/ 5344468 h 6407421"/>
              <a:gd name="connsiteX783" fmla="*/ 7679743 w 11701760"/>
              <a:gd name="connsiteY783" fmla="*/ 5344468 h 6407421"/>
              <a:gd name="connsiteX784" fmla="*/ 7413653 w 11701760"/>
              <a:gd name="connsiteY784" fmla="*/ 5314974 h 6407421"/>
              <a:gd name="connsiteX785" fmla="*/ 7443256 w 11701760"/>
              <a:gd name="connsiteY785" fmla="*/ 5314974 h 6407421"/>
              <a:gd name="connsiteX786" fmla="*/ 7443256 w 11701760"/>
              <a:gd name="connsiteY786" fmla="*/ 5344468 h 6407421"/>
              <a:gd name="connsiteX787" fmla="*/ 7413653 w 11701760"/>
              <a:gd name="connsiteY787" fmla="*/ 5344468 h 6407421"/>
              <a:gd name="connsiteX788" fmla="*/ 7147456 w 11701760"/>
              <a:gd name="connsiteY788" fmla="*/ 5314974 h 6407421"/>
              <a:gd name="connsiteX789" fmla="*/ 7177058 w 11701760"/>
              <a:gd name="connsiteY789" fmla="*/ 5314974 h 6407421"/>
              <a:gd name="connsiteX790" fmla="*/ 7177058 w 11701760"/>
              <a:gd name="connsiteY790" fmla="*/ 5344468 h 6407421"/>
              <a:gd name="connsiteX791" fmla="*/ 7147456 w 11701760"/>
              <a:gd name="connsiteY791" fmla="*/ 5344468 h 6407421"/>
              <a:gd name="connsiteX792" fmla="*/ 6881367 w 11701760"/>
              <a:gd name="connsiteY792" fmla="*/ 5314974 h 6407421"/>
              <a:gd name="connsiteX793" fmla="*/ 6910970 w 11701760"/>
              <a:gd name="connsiteY793" fmla="*/ 5314974 h 6407421"/>
              <a:gd name="connsiteX794" fmla="*/ 6910970 w 11701760"/>
              <a:gd name="connsiteY794" fmla="*/ 5344468 h 6407421"/>
              <a:gd name="connsiteX795" fmla="*/ 6881367 w 11701760"/>
              <a:gd name="connsiteY795" fmla="*/ 5344468 h 6407421"/>
              <a:gd name="connsiteX796" fmla="*/ 6615170 w 11701760"/>
              <a:gd name="connsiteY796" fmla="*/ 5314974 h 6407421"/>
              <a:gd name="connsiteX797" fmla="*/ 6644773 w 11701760"/>
              <a:gd name="connsiteY797" fmla="*/ 5314974 h 6407421"/>
              <a:gd name="connsiteX798" fmla="*/ 6644773 w 11701760"/>
              <a:gd name="connsiteY798" fmla="*/ 5344468 h 6407421"/>
              <a:gd name="connsiteX799" fmla="*/ 6615170 w 11701760"/>
              <a:gd name="connsiteY799" fmla="*/ 5344468 h 6407421"/>
              <a:gd name="connsiteX800" fmla="*/ 6349081 w 11701760"/>
              <a:gd name="connsiteY800" fmla="*/ 5314974 h 6407421"/>
              <a:gd name="connsiteX801" fmla="*/ 6378683 w 11701760"/>
              <a:gd name="connsiteY801" fmla="*/ 5314974 h 6407421"/>
              <a:gd name="connsiteX802" fmla="*/ 6378683 w 11701760"/>
              <a:gd name="connsiteY802" fmla="*/ 5344468 h 6407421"/>
              <a:gd name="connsiteX803" fmla="*/ 6349081 w 11701760"/>
              <a:gd name="connsiteY803" fmla="*/ 5344468 h 6407421"/>
              <a:gd name="connsiteX804" fmla="*/ 6082884 w 11701760"/>
              <a:gd name="connsiteY804" fmla="*/ 5314974 h 6407421"/>
              <a:gd name="connsiteX805" fmla="*/ 6112486 w 11701760"/>
              <a:gd name="connsiteY805" fmla="*/ 5314974 h 6407421"/>
              <a:gd name="connsiteX806" fmla="*/ 6112486 w 11701760"/>
              <a:gd name="connsiteY806" fmla="*/ 5344468 h 6407421"/>
              <a:gd name="connsiteX807" fmla="*/ 6082884 w 11701760"/>
              <a:gd name="connsiteY807" fmla="*/ 5344468 h 6407421"/>
              <a:gd name="connsiteX808" fmla="*/ 5825310 w 11701760"/>
              <a:gd name="connsiteY808" fmla="*/ 5314974 h 6407421"/>
              <a:gd name="connsiteX809" fmla="*/ 5854913 w 11701760"/>
              <a:gd name="connsiteY809" fmla="*/ 5314974 h 6407421"/>
              <a:gd name="connsiteX810" fmla="*/ 5854913 w 11701760"/>
              <a:gd name="connsiteY810" fmla="*/ 5344468 h 6407421"/>
              <a:gd name="connsiteX811" fmla="*/ 5825310 w 11701760"/>
              <a:gd name="connsiteY811" fmla="*/ 5344468 h 6407421"/>
              <a:gd name="connsiteX812" fmla="*/ 5559113 w 11701760"/>
              <a:gd name="connsiteY812" fmla="*/ 5314974 h 6407421"/>
              <a:gd name="connsiteX813" fmla="*/ 5588715 w 11701760"/>
              <a:gd name="connsiteY813" fmla="*/ 5314974 h 6407421"/>
              <a:gd name="connsiteX814" fmla="*/ 5588715 w 11701760"/>
              <a:gd name="connsiteY814" fmla="*/ 5344468 h 6407421"/>
              <a:gd name="connsiteX815" fmla="*/ 5559113 w 11701760"/>
              <a:gd name="connsiteY815" fmla="*/ 5344468 h 6407421"/>
              <a:gd name="connsiteX816" fmla="*/ 5293024 w 11701760"/>
              <a:gd name="connsiteY816" fmla="*/ 5314974 h 6407421"/>
              <a:gd name="connsiteX817" fmla="*/ 5322626 w 11701760"/>
              <a:gd name="connsiteY817" fmla="*/ 5314974 h 6407421"/>
              <a:gd name="connsiteX818" fmla="*/ 5322626 w 11701760"/>
              <a:gd name="connsiteY818" fmla="*/ 5344468 h 6407421"/>
              <a:gd name="connsiteX819" fmla="*/ 5293024 w 11701760"/>
              <a:gd name="connsiteY819" fmla="*/ 5344468 h 6407421"/>
              <a:gd name="connsiteX820" fmla="*/ 5026827 w 11701760"/>
              <a:gd name="connsiteY820" fmla="*/ 5314974 h 6407421"/>
              <a:gd name="connsiteX821" fmla="*/ 5056429 w 11701760"/>
              <a:gd name="connsiteY821" fmla="*/ 5314974 h 6407421"/>
              <a:gd name="connsiteX822" fmla="*/ 5056429 w 11701760"/>
              <a:gd name="connsiteY822" fmla="*/ 5344468 h 6407421"/>
              <a:gd name="connsiteX823" fmla="*/ 5026827 w 11701760"/>
              <a:gd name="connsiteY823" fmla="*/ 5344468 h 6407421"/>
              <a:gd name="connsiteX824" fmla="*/ 4760630 w 11701760"/>
              <a:gd name="connsiteY824" fmla="*/ 5314974 h 6407421"/>
              <a:gd name="connsiteX825" fmla="*/ 4790340 w 11701760"/>
              <a:gd name="connsiteY825" fmla="*/ 5314974 h 6407421"/>
              <a:gd name="connsiteX826" fmla="*/ 4790340 w 11701760"/>
              <a:gd name="connsiteY826" fmla="*/ 5344468 h 6407421"/>
              <a:gd name="connsiteX827" fmla="*/ 4760630 w 11701760"/>
              <a:gd name="connsiteY827" fmla="*/ 5344468 h 6407421"/>
              <a:gd name="connsiteX828" fmla="*/ 4494541 w 11701760"/>
              <a:gd name="connsiteY828" fmla="*/ 5314974 h 6407421"/>
              <a:gd name="connsiteX829" fmla="*/ 4524144 w 11701760"/>
              <a:gd name="connsiteY829" fmla="*/ 5314974 h 6407421"/>
              <a:gd name="connsiteX830" fmla="*/ 4524144 w 11701760"/>
              <a:gd name="connsiteY830" fmla="*/ 5344468 h 6407421"/>
              <a:gd name="connsiteX831" fmla="*/ 4494541 w 11701760"/>
              <a:gd name="connsiteY831" fmla="*/ 5344468 h 6407421"/>
              <a:gd name="connsiteX832" fmla="*/ 4228344 w 11701760"/>
              <a:gd name="connsiteY832" fmla="*/ 5314974 h 6407421"/>
              <a:gd name="connsiteX833" fmla="*/ 4257946 w 11701760"/>
              <a:gd name="connsiteY833" fmla="*/ 5314974 h 6407421"/>
              <a:gd name="connsiteX834" fmla="*/ 4257946 w 11701760"/>
              <a:gd name="connsiteY834" fmla="*/ 5344468 h 6407421"/>
              <a:gd name="connsiteX835" fmla="*/ 4228344 w 11701760"/>
              <a:gd name="connsiteY835" fmla="*/ 5344468 h 6407421"/>
              <a:gd name="connsiteX836" fmla="*/ 3962255 w 11701760"/>
              <a:gd name="connsiteY836" fmla="*/ 5314974 h 6407421"/>
              <a:gd name="connsiteX837" fmla="*/ 3991857 w 11701760"/>
              <a:gd name="connsiteY837" fmla="*/ 5314974 h 6407421"/>
              <a:gd name="connsiteX838" fmla="*/ 3991857 w 11701760"/>
              <a:gd name="connsiteY838" fmla="*/ 5344468 h 6407421"/>
              <a:gd name="connsiteX839" fmla="*/ 3962255 w 11701760"/>
              <a:gd name="connsiteY839" fmla="*/ 5344468 h 6407421"/>
              <a:gd name="connsiteX840" fmla="*/ 3696058 w 11701760"/>
              <a:gd name="connsiteY840" fmla="*/ 5314974 h 6407421"/>
              <a:gd name="connsiteX841" fmla="*/ 3725661 w 11701760"/>
              <a:gd name="connsiteY841" fmla="*/ 5314974 h 6407421"/>
              <a:gd name="connsiteX842" fmla="*/ 3725661 w 11701760"/>
              <a:gd name="connsiteY842" fmla="*/ 5344468 h 6407421"/>
              <a:gd name="connsiteX843" fmla="*/ 3696058 w 11701760"/>
              <a:gd name="connsiteY843" fmla="*/ 5344468 h 6407421"/>
              <a:gd name="connsiteX844" fmla="*/ 3429969 w 11701760"/>
              <a:gd name="connsiteY844" fmla="*/ 5314974 h 6407421"/>
              <a:gd name="connsiteX845" fmla="*/ 3459572 w 11701760"/>
              <a:gd name="connsiteY845" fmla="*/ 5314974 h 6407421"/>
              <a:gd name="connsiteX846" fmla="*/ 3459572 w 11701760"/>
              <a:gd name="connsiteY846" fmla="*/ 5344468 h 6407421"/>
              <a:gd name="connsiteX847" fmla="*/ 3429969 w 11701760"/>
              <a:gd name="connsiteY847" fmla="*/ 5344468 h 6407421"/>
              <a:gd name="connsiteX848" fmla="*/ 3163772 w 11701760"/>
              <a:gd name="connsiteY848" fmla="*/ 5314974 h 6407421"/>
              <a:gd name="connsiteX849" fmla="*/ 3193374 w 11701760"/>
              <a:gd name="connsiteY849" fmla="*/ 5314974 h 6407421"/>
              <a:gd name="connsiteX850" fmla="*/ 3193374 w 11701760"/>
              <a:gd name="connsiteY850" fmla="*/ 5344468 h 6407421"/>
              <a:gd name="connsiteX851" fmla="*/ 3163772 w 11701760"/>
              <a:gd name="connsiteY851" fmla="*/ 5344468 h 6407421"/>
              <a:gd name="connsiteX852" fmla="*/ 2897575 w 11701760"/>
              <a:gd name="connsiteY852" fmla="*/ 5314974 h 6407421"/>
              <a:gd name="connsiteX853" fmla="*/ 2927178 w 11701760"/>
              <a:gd name="connsiteY853" fmla="*/ 5314974 h 6407421"/>
              <a:gd name="connsiteX854" fmla="*/ 2927178 w 11701760"/>
              <a:gd name="connsiteY854" fmla="*/ 5344468 h 6407421"/>
              <a:gd name="connsiteX855" fmla="*/ 2897575 w 11701760"/>
              <a:gd name="connsiteY855" fmla="*/ 5344468 h 6407421"/>
              <a:gd name="connsiteX856" fmla="*/ 2631378 w 11701760"/>
              <a:gd name="connsiteY856" fmla="*/ 5314974 h 6407421"/>
              <a:gd name="connsiteX857" fmla="*/ 2660980 w 11701760"/>
              <a:gd name="connsiteY857" fmla="*/ 5314974 h 6407421"/>
              <a:gd name="connsiteX858" fmla="*/ 2660980 w 11701760"/>
              <a:gd name="connsiteY858" fmla="*/ 5344468 h 6407421"/>
              <a:gd name="connsiteX859" fmla="*/ 2631378 w 11701760"/>
              <a:gd name="connsiteY859" fmla="*/ 5344468 h 6407421"/>
              <a:gd name="connsiteX860" fmla="*/ 2365289 w 11701760"/>
              <a:gd name="connsiteY860" fmla="*/ 5314974 h 6407421"/>
              <a:gd name="connsiteX861" fmla="*/ 2394892 w 11701760"/>
              <a:gd name="connsiteY861" fmla="*/ 5314974 h 6407421"/>
              <a:gd name="connsiteX862" fmla="*/ 2394892 w 11701760"/>
              <a:gd name="connsiteY862" fmla="*/ 5344468 h 6407421"/>
              <a:gd name="connsiteX863" fmla="*/ 2365289 w 11701760"/>
              <a:gd name="connsiteY863" fmla="*/ 5344468 h 6407421"/>
              <a:gd name="connsiteX864" fmla="*/ 2099092 w 11701760"/>
              <a:gd name="connsiteY864" fmla="*/ 5314974 h 6407421"/>
              <a:gd name="connsiteX865" fmla="*/ 2128695 w 11701760"/>
              <a:gd name="connsiteY865" fmla="*/ 5314974 h 6407421"/>
              <a:gd name="connsiteX866" fmla="*/ 2128695 w 11701760"/>
              <a:gd name="connsiteY866" fmla="*/ 5344468 h 6407421"/>
              <a:gd name="connsiteX867" fmla="*/ 2099092 w 11701760"/>
              <a:gd name="connsiteY867" fmla="*/ 5344468 h 6407421"/>
              <a:gd name="connsiteX868" fmla="*/ 1832898 w 11701760"/>
              <a:gd name="connsiteY868" fmla="*/ 5314974 h 6407421"/>
              <a:gd name="connsiteX869" fmla="*/ 1862498 w 11701760"/>
              <a:gd name="connsiteY869" fmla="*/ 5314974 h 6407421"/>
              <a:gd name="connsiteX870" fmla="*/ 1862498 w 11701760"/>
              <a:gd name="connsiteY870" fmla="*/ 5344468 h 6407421"/>
              <a:gd name="connsiteX871" fmla="*/ 1832898 w 11701760"/>
              <a:gd name="connsiteY871" fmla="*/ 5344468 h 6407421"/>
              <a:gd name="connsiteX872" fmla="*/ 1566808 w 11701760"/>
              <a:gd name="connsiteY872" fmla="*/ 5314974 h 6407421"/>
              <a:gd name="connsiteX873" fmla="*/ 1596409 w 11701760"/>
              <a:gd name="connsiteY873" fmla="*/ 5314974 h 6407421"/>
              <a:gd name="connsiteX874" fmla="*/ 1596409 w 11701760"/>
              <a:gd name="connsiteY874" fmla="*/ 5344468 h 6407421"/>
              <a:gd name="connsiteX875" fmla="*/ 1566808 w 11701760"/>
              <a:gd name="connsiteY875" fmla="*/ 5344468 h 6407421"/>
              <a:gd name="connsiteX876" fmla="*/ 1300611 w 11701760"/>
              <a:gd name="connsiteY876" fmla="*/ 5314974 h 6407421"/>
              <a:gd name="connsiteX877" fmla="*/ 1330213 w 11701760"/>
              <a:gd name="connsiteY877" fmla="*/ 5314974 h 6407421"/>
              <a:gd name="connsiteX878" fmla="*/ 1330213 w 11701760"/>
              <a:gd name="connsiteY878" fmla="*/ 5344468 h 6407421"/>
              <a:gd name="connsiteX879" fmla="*/ 1300611 w 11701760"/>
              <a:gd name="connsiteY879" fmla="*/ 5344468 h 6407421"/>
              <a:gd name="connsiteX880" fmla="*/ 1034520 w 11701760"/>
              <a:gd name="connsiteY880" fmla="*/ 5314974 h 6407421"/>
              <a:gd name="connsiteX881" fmla="*/ 1064123 w 11701760"/>
              <a:gd name="connsiteY881" fmla="*/ 5314974 h 6407421"/>
              <a:gd name="connsiteX882" fmla="*/ 1064123 w 11701760"/>
              <a:gd name="connsiteY882" fmla="*/ 5344468 h 6407421"/>
              <a:gd name="connsiteX883" fmla="*/ 1034520 w 11701760"/>
              <a:gd name="connsiteY883" fmla="*/ 5344468 h 6407421"/>
              <a:gd name="connsiteX884" fmla="*/ 768328 w 11701760"/>
              <a:gd name="connsiteY884" fmla="*/ 5314974 h 6407421"/>
              <a:gd name="connsiteX885" fmla="*/ 797926 w 11701760"/>
              <a:gd name="connsiteY885" fmla="*/ 5314974 h 6407421"/>
              <a:gd name="connsiteX886" fmla="*/ 797926 w 11701760"/>
              <a:gd name="connsiteY886" fmla="*/ 5344468 h 6407421"/>
              <a:gd name="connsiteX887" fmla="*/ 768328 w 11701760"/>
              <a:gd name="connsiteY887" fmla="*/ 5344468 h 6407421"/>
              <a:gd name="connsiteX888" fmla="*/ 502237 w 11701760"/>
              <a:gd name="connsiteY888" fmla="*/ 5314974 h 6407421"/>
              <a:gd name="connsiteX889" fmla="*/ 531839 w 11701760"/>
              <a:gd name="connsiteY889" fmla="*/ 5314974 h 6407421"/>
              <a:gd name="connsiteX890" fmla="*/ 531839 w 11701760"/>
              <a:gd name="connsiteY890" fmla="*/ 5344468 h 6407421"/>
              <a:gd name="connsiteX891" fmla="*/ 502237 w 11701760"/>
              <a:gd name="connsiteY891" fmla="*/ 5344468 h 6407421"/>
              <a:gd name="connsiteX892" fmla="*/ 236038 w 11701760"/>
              <a:gd name="connsiteY892" fmla="*/ 5314974 h 6407421"/>
              <a:gd name="connsiteX893" fmla="*/ 265640 w 11701760"/>
              <a:gd name="connsiteY893" fmla="*/ 5314974 h 6407421"/>
              <a:gd name="connsiteX894" fmla="*/ 265640 w 11701760"/>
              <a:gd name="connsiteY894" fmla="*/ 5344468 h 6407421"/>
              <a:gd name="connsiteX895" fmla="*/ 236038 w 11701760"/>
              <a:gd name="connsiteY895" fmla="*/ 5344468 h 6407421"/>
              <a:gd name="connsiteX896" fmla="*/ 2 w 11701760"/>
              <a:gd name="connsiteY896" fmla="*/ 5314974 h 6407421"/>
              <a:gd name="connsiteX897" fmla="*/ 29604 w 11701760"/>
              <a:gd name="connsiteY897" fmla="*/ 5314974 h 6407421"/>
              <a:gd name="connsiteX898" fmla="*/ 29604 w 11701760"/>
              <a:gd name="connsiteY898" fmla="*/ 5344468 h 6407421"/>
              <a:gd name="connsiteX899" fmla="*/ 2 w 11701760"/>
              <a:gd name="connsiteY899" fmla="*/ 5344468 h 6407421"/>
              <a:gd name="connsiteX900" fmla="*/ 11672158 w 11701760"/>
              <a:gd name="connsiteY900" fmla="*/ 5049209 h 6407421"/>
              <a:gd name="connsiteX901" fmla="*/ 11701760 w 11701760"/>
              <a:gd name="connsiteY901" fmla="*/ 5049209 h 6407421"/>
              <a:gd name="connsiteX902" fmla="*/ 11701760 w 11701760"/>
              <a:gd name="connsiteY902" fmla="*/ 5078812 h 6407421"/>
              <a:gd name="connsiteX903" fmla="*/ 11672158 w 11701760"/>
              <a:gd name="connsiteY903" fmla="*/ 5078812 h 6407421"/>
              <a:gd name="connsiteX904" fmla="*/ 11405961 w 11701760"/>
              <a:gd name="connsiteY904" fmla="*/ 5049209 h 6407421"/>
              <a:gd name="connsiteX905" fmla="*/ 11435563 w 11701760"/>
              <a:gd name="connsiteY905" fmla="*/ 5049209 h 6407421"/>
              <a:gd name="connsiteX906" fmla="*/ 11435563 w 11701760"/>
              <a:gd name="connsiteY906" fmla="*/ 5078812 h 6407421"/>
              <a:gd name="connsiteX907" fmla="*/ 11405961 w 11701760"/>
              <a:gd name="connsiteY907" fmla="*/ 5078812 h 6407421"/>
              <a:gd name="connsiteX908" fmla="*/ 11139872 w 11701760"/>
              <a:gd name="connsiteY908" fmla="*/ 5049209 h 6407421"/>
              <a:gd name="connsiteX909" fmla="*/ 11169474 w 11701760"/>
              <a:gd name="connsiteY909" fmla="*/ 5049209 h 6407421"/>
              <a:gd name="connsiteX910" fmla="*/ 11169474 w 11701760"/>
              <a:gd name="connsiteY910" fmla="*/ 5078812 h 6407421"/>
              <a:gd name="connsiteX911" fmla="*/ 11139872 w 11701760"/>
              <a:gd name="connsiteY911" fmla="*/ 5078812 h 6407421"/>
              <a:gd name="connsiteX912" fmla="*/ 10873675 w 11701760"/>
              <a:gd name="connsiteY912" fmla="*/ 5049209 h 6407421"/>
              <a:gd name="connsiteX913" fmla="*/ 10903277 w 11701760"/>
              <a:gd name="connsiteY913" fmla="*/ 5049209 h 6407421"/>
              <a:gd name="connsiteX914" fmla="*/ 10903277 w 11701760"/>
              <a:gd name="connsiteY914" fmla="*/ 5078812 h 6407421"/>
              <a:gd name="connsiteX915" fmla="*/ 10873675 w 11701760"/>
              <a:gd name="connsiteY915" fmla="*/ 5078812 h 6407421"/>
              <a:gd name="connsiteX916" fmla="*/ 10607478 w 11701760"/>
              <a:gd name="connsiteY916" fmla="*/ 5049209 h 6407421"/>
              <a:gd name="connsiteX917" fmla="*/ 10637188 w 11701760"/>
              <a:gd name="connsiteY917" fmla="*/ 5049209 h 6407421"/>
              <a:gd name="connsiteX918" fmla="*/ 10637188 w 11701760"/>
              <a:gd name="connsiteY918" fmla="*/ 5078812 h 6407421"/>
              <a:gd name="connsiteX919" fmla="*/ 10607478 w 11701760"/>
              <a:gd name="connsiteY919" fmla="*/ 5078812 h 6407421"/>
              <a:gd name="connsiteX920" fmla="*/ 10341389 w 11701760"/>
              <a:gd name="connsiteY920" fmla="*/ 5049209 h 6407421"/>
              <a:gd name="connsiteX921" fmla="*/ 10370992 w 11701760"/>
              <a:gd name="connsiteY921" fmla="*/ 5049209 h 6407421"/>
              <a:gd name="connsiteX922" fmla="*/ 10370992 w 11701760"/>
              <a:gd name="connsiteY922" fmla="*/ 5078812 h 6407421"/>
              <a:gd name="connsiteX923" fmla="*/ 10341389 w 11701760"/>
              <a:gd name="connsiteY923" fmla="*/ 5078812 h 6407421"/>
              <a:gd name="connsiteX924" fmla="*/ 10075192 w 11701760"/>
              <a:gd name="connsiteY924" fmla="*/ 5049209 h 6407421"/>
              <a:gd name="connsiteX925" fmla="*/ 10104794 w 11701760"/>
              <a:gd name="connsiteY925" fmla="*/ 5049209 h 6407421"/>
              <a:gd name="connsiteX926" fmla="*/ 10104794 w 11701760"/>
              <a:gd name="connsiteY926" fmla="*/ 5078812 h 6407421"/>
              <a:gd name="connsiteX927" fmla="*/ 10075192 w 11701760"/>
              <a:gd name="connsiteY927" fmla="*/ 5078812 h 6407421"/>
              <a:gd name="connsiteX928" fmla="*/ 9809103 w 11701760"/>
              <a:gd name="connsiteY928" fmla="*/ 5049209 h 6407421"/>
              <a:gd name="connsiteX929" fmla="*/ 9838705 w 11701760"/>
              <a:gd name="connsiteY929" fmla="*/ 5049209 h 6407421"/>
              <a:gd name="connsiteX930" fmla="*/ 9838705 w 11701760"/>
              <a:gd name="connsiteY930" fmla="*/ 5078812 h 6407421"/>
              <a:gd name="connsiteX931" fmla="*/ 9809103 w 11701760"/>
              <a:gd name="connsiteY931" fmla="*/ 5078812 h 6407421"/>
              <a:gd name="connsiteX932" fmla="*/ 9542906 w 11701760"/>
              <a:gd name="connsiteY932" fmla="*/ 5049209 h 6407421"/>
              <a:gd name="connsiteX933" fmla="*/ 9572509 w 11701760"/>
              <a:gd name="connsiteY933" fmla="*/ 5049209 h 6407421"/>
              <a:gd name="connsiteX934" fmla="*/ 9572509 w 11701760"/>
              <a:gd name="connsiteY934" fmla="*/ 5078812 h 6407421"/>
              <a:gd name="connsiteX935" fmla="*/ 9542906 w 11701760"/>
              <a:gd name="connsiteY935" fmla="*/ 5078812 h 6407421"/>
              <a:gd name="connsiteX936" fmla="*/ 9276817 w 11701760"/>
              <a:gd name="connsiteY936" fmla="*/ 5049209 h 6407421"/>
              <a:gd name="connsiteX937" fmla="*/ 9306420 w 11701760"/>
              <a:gd name="connsiteY937" fmla="*/ 5049209 h 6407421"/>
              <a:gd name="connsiteX938" fmla="*/ 9306420 w 11701760"/>
              <a:gd name="connsiteY938" fmla="*/ 5078812 h 6407421"/>
              <a:gd name="connsiteX939" fmla="*/ 9276817 w 11701760"/>
              <a:gd name="connsiteY939" fmla="*/ 5078812 h 6407421"/>
              <a:gd name="connsiteX940" fmla="*/ 9010620 w 11701760"/>
              <a:gd name="connsiteY940" fmla="*/ 5049209 h 6407421"/>
              <a:gd name="connsiteX941" fmla="*/ 9040222 w 11701760"/>
              <a:gd name="connsiteY941" fmla="*/ 5049209 h 6407421"/>
              <a:gd name="connsiteX942" fmla="*/ 9040222 w 11701760"/>
              <a:gd name="connsiteY942" fmla="*/ 5078812 h 6407421"/>
              <a:gd name="connsiteX943" fmla="*/ 9010620 w 11701760"/>
              <a:gd name="connsiteY943" fmla="*/ 5078812 h 6407421"/>
              <a:gd name="connsiteX944" fmla="*/ 8744423 w 11701760"/>
              <a:gd name="connsiteY944" fmla="*/ 5049209 h 6407421"/>
              <a:gd name="connsiteX945" fmla="*/ 8774026 w 11701760"/>
              <a:gd name="connsiteY945" fmla="*/ 5049209 h 6407421"/>
              <a:gd name="connsiteX946" fmla="*/ 8774026 w 11701760"/>
              <a:gd name="connsiteY946" fmla="*/ 5078812 h 6407421"/>
              <a:gd name="connsiteX947" fmla="*/ 8744423 w 11701760"/>
              <a:gd name="connsiteY947" fmla="*/ 5078812 h 6407421"/>
              <a:gd name="connsiteX948" fmla="*/ 8478226 w 11701760"/>
              <a:gd name="connsiteY948" fmla="*/ 5049209 h 6407421"/>
              <a:gd name="connsiteX949" fmla="*/ 8507828 w 11701760"/>
              <a:gd name="connsiteY949" fmla="*/ 5049209 h 6407421"/>
              <a:gd name="connsiteX950" fmla="*/ 8507828 w 11701760"/>
              <a:gd name="connsiteY950" fmla="*/ 5078812 h 6407421"/>
              <a:gd name="connsiteX951" fmla="*/ 8478226 w 11701760"/>
              <a:gd name="connsiteY951" fmla="*/ 5078812 h 6407421"/>
              <a:gd name="connsiteX952" fmla="*/ 8212137 w 11701760"/>
              <a:gd name="connsiteY952" fmla="*/ 5049209 h 6407421"/>
              <a:gd name="connsiteX953" fmla="*/ 8241740 w 11701760"/>
              <a:gd name="connsiteY953" fmla="*/ 5049209 h 6407421"/>
              <a:gd name="connsiteX954" fmla="*/ 8241740 w 11701760"/>
              <a:gd name="connsiteY954" fmla="*/ 5078812 h 6407421"/>
              <a:gd name="connsiteX955" fmla="*/ 8212137 w 11701760"/>
              <a:gd name="connsiteY955" fmla="*/ 5078812 h 6407421"/>
              <a:gd name="connsiteX956" fmla="*/ 7945940 w 11701760"/>
              <a:gd name="connsiteY956" fmla="*/ 5049209 h 6407421"/>
              <a:gd name="connsiteX957" fmla="*/ 7975543 w 11701760"/>
              <a:gd name="connsiteY957" fmla="*/ 5049209 h 6407421"/>
              <a:gd name="connsiteX958" fmla="*/ 7975543 w 11701760"/>
              <a:gd name="connsiteY958" fmla="*/ 5078812 h 6407421"/>
              <a:gd name="connsiteX959" fmla="*/ 7945940 w 11701760"/>
              <a:gd name="connsiteY959" fmla="*/ 5078812 h 6407421"/>
              <a:gd name="connsiteX960" fmla="*/ 7679743 w 11701760"/>
              <a:gd name="connsiteY960" fmla="*/ 5049209 h 6407421"/>
              <a:gd name="connsiteX961" fmla="*/ 7709346 w 11701760"/>
              <a:gd name="connsiteY961" fmla="*/ 5049209 h 6407421"/>
              <a:gd name="connsiteX962" fmla="*/ 7709346 w 11701760"/>
              <a:gd name="connsiteY962" fmla="*/ 5078812 h 6407421"/>
              <a:gd name="connsiteX963" fmla="*/ 7679743 w 11701760"/>
              <a:gd name="connsiteY963" fmla="*/ 5078812 h 6407421"/>
              <a:gd name="connsiteX964" fmla="*/ 7413653 w 11701760"/>
              <a:gd name="connsiteY964" fmla="*/ 5049209 h 6407421"/>
              <a:gd name="connsiteX965" fmla="*/ 7443256 w 11701760"/>
              <a:gd name="connsiteY965" fmla="*/ 5049209 h 6407421"/>
              <a:gd name="connsiteX966" fmla="*/ 7443256 w 11701760"/>
              <a:gd name="connsiteY966" fmla="*/ 5078812 h 6407421"/>
              <a:gd name="connsiteX967" fmla="*/ 7413653 w 11701760"/>
              <a:gd name="connsiteY967" fmla="*/ 5078812 h 6407421"/>
              <a:gd name="connsiteX968" fmla="*/ 7147456 w 11701760"/>
              <a:gd name="connsiteY968" fmla="*/ 5049209 h 6407421"/>
              <a:gd name="connsiteX969" fmla="*/ 7177058 w 11701760"/>
              <a:gd name="connsiteY969" fmla="*/ 5049209 h 6407421"/>
              <a:gd name="connsiteX970" fmla="*/ 7177058 w 11701760"/>
              <a:gd name="connsiteY970" fmla="*/ 5078812 h 6407421"/>
              <a:gd name="connsiteX971" fmla="*/ 7147456 w 11701760"/>
              <a:gd name="connsiteY971" fmla="*/ 5078812 h 6407421"/>
              <a:gd name="connsiteX972" fmla="*/ 6881367 w 11701760"/>
              <a:gd name="connsiteY972" fmla="*/ 5049209 h 6407421"/>
              <a:gd name="connsiteX973" fmla="*/ 6910970 w 11701760"/>
              <a:gd name="connsiteY973" fmla="*/ 5049209 h 6407421"/>
              <a:gd name="connsiteX974" fmla="*/ 6910970 w 11701760"/>
              <a:gd name="connsiteY974" fmla="*/ 5078812 h 6407421"/>
              <a:gd name="connsiteX975" fmla="*/ 6881367 w 11701760"/>
              <a:gd name="connsiteY975" fmla="*/ 5078812 h 6407421"/>
              <a:gd name="connsiteX976" fmla="*/ 6615170 w 11701760"/>
              <a:gd name="connsiteY976" fmla="*/ 5049209 h 6407421"/>
              <a:gd name="connsiteX977" fmla="*/ 6644773 w 11701760"/>
              <a:gd name="connsiteY977" fmla="*/ 5049209 h 6407421"/>
              <a:gd name="connsiteX978" fmla="*/ 6644773 w 11701760"/>
              <a:gd name="connsiteY978" fmla="*/ 5078812 h 6407421"/>
              <a:gd name="connsiteX979" fmla="*/ 6615170 w 11701760"/>
              <a:gd name="connsiteY979" fmla="*/ 5078812 h 6407421"/>
              <a:gd name="connsiteX980" fmla="*/ 6349081 w 11701760"/>
              <a:gd name="connsiteY980" fmla="*/ 5049209 h 6407421"/>
              <a:gd name="connsiteX981" fmla="*/ 6378683 w 11701760"/>
              <a:gd name="connsiteY981" fmla="*/ 5049209 h 6407421"/>
              <a:gd name="connsiteX982" fmla="*/ 6378683 w 11701760"/>
              <a:gd name="connsiteY982" fmla="*/ 5078812 h 6407421"/>
              <a:gd name="connsiteX983" fmla="*/ 6349081 w 11701760"/>
              <a:gd name="connsiteY983" fmla="*/ 5078812 h 6407421"/>
              <a:gd name="connsiteX984" fmla="*/ 6082884 w 11701760"/>
              <a:gd name="connsiteY984" fmla="*/ 5049209 h 6407421"/>
              <a:gd name="connsiteX985" fmla="*/ 6112486 w 11701760"/>
              <a:gd name="connsiteY985" fmla="*/ 5049209 h 6407421"/>
              <a:gd name="connsiteX986" fmla="*/ 6112486 w 11701760"/>
              <a:gd name="connsiteY986" fmla="*/ 5078812 h 6407421"/>
              <a:gd name="connsiteX987" fmla="*/ 6082884 w 11701760"/>
              <a:gd name="connsiteY987" fmla="*/ 5078812 h 6407421"/>
              <a:gd name="connsiteX988" fmla="*/ 5825310 w 11701760"/>
              <a:gd name="connsiteY988" fmla="*/ 5049209 h 6407421"/>
              <a:gd name="connsiteX989" fmla="*/ 5854913 w 11701760"/>
              <a:gd name="connsiteY989" fmla="*/ 5049209 h 6407421"/>
              <a:gd name="connsiteX990" fmla="*/ 5854913 w 11701760"/>
              <a:gd name="connsiteY990" fmla="*/ 5078812 h 6407421"/>
              <a:gd name="connsiteX991" fmla="*/ 5825310 w 11701760"/>
              <a:gd name="connsiteY991" fmla="*/ 5078812 h 6407421"/>
              <a:gd name="connsiteX992" fmla="*/ 5559113 w 11701760"/>
              <a:gd name="connsiteY992" fmla="*/ 5049209 h 6407421"/>
              <a:gd name="connsiteX993" fmla="*/ 5588715 w 11701760"/>
              <a:gd name="connsiteY993" fmla="*/ 5049209 h 6407421"/>
              <a:gd name="connsiteX994" fmla="*/ 5588715 w 11701760"/>
              <a:gd name="connsiteY994" fmla="*/ 5078812 h 6407421"/>
              <a:gd name="connsiteX995" fmla="*/ 5559113 w 11701760"/>
              <a:gd name="connsiteY995" fmla="*/ 5078812 h 6407421"/>
              <a:gd name="connsiteX996" fmla="*/ 5293024 w 11701760"/>
              <a:gd name="connsiteY996" fmla="*/ 5049209 h 6407421"/>
              <a:gd name="connsiteX997" fmla="*/ 5322626 w 11701760"/>
              <a:gd name="connsiteY997" fmla="*/ 5049209 h 6407421"/>
              <a:gd name="connsiteX998" fmla="*/ 5322626 w 11701760"/>
              <a:gd name="connsiteY998" fmla="*/ 5078812 h 6407421"/>
              <a:gd name="connsiteX999" fmla="*/ 5293024 w 11701760"/>
              <a:gd name="connsiteY999" fmla="*/ 5078812 h 6407421"/>
              <a:gd name="connsiteX1000" fmla="*/ 5026827 w 11701760"/>
              <a:gd name="connsiteY1000" fmla="*/ 5049209 h 6407421"/>
              <a:gd name="connsiteX1001" fmla="*/ 5056429 w 11701760"/>
              <a:gd name="connsiteY1001" fmla="*/ 5049209 h 6407421"/>
              <a:gd name="connsiteX1002" fmla="*/ 5056429 w 11701760"/>
              <a:gd name="connsiteY1002" fmla="*/ 5078812 h 6407421"/>
              <a:gd name="connsiteX1003" fmla="*/ 5026827 w 11701760"/>
              <a:gd name="connsiteY1003" fmla="*/ 5078812 h 6407421"/>
              <a:gd name="connsiteX1004" fmla="*/ 4760630 w 11701760"/>
              <a:gd name="connsiteY1004" fmla="*/ 5049209 h 6407421"/>
              <a:gd name="connsiteX1005" fmla="*/ 4790340 w 11701760"/>
              <a:gd name="connsiteY1005" fmla="*/ 5049209 h 6407421"/>
              <a:gd name="connsiteX1006" fmla="*/ 4790340 w 11701760"/>
              <a:gd name="connsiteY1006" fmla="*/ 5078812 h 6407421"/>
              <a:gd name="connsiteX1007" fmla="*/ 4760630 w 11701760"/>
              <a:gd name="connsiteY1007" fmla="*/ 5078812 h 6407421"/>
              <a:gd name="connsiteX1008" fmla="*/ 4494541 w 11701760"/>
              <a:gd name="connsiteY1008" fmla="*/ 5049209 h 6407421"/>
              <a:gd name="connsiteX1009" fmla="*/ 4524144 w 11701760"/>
              <a:gd name="connsiteY1009" fmla="*/ 5049209 h 6407421"/>
              <a:gd name="connsiteX1010" fmla="*/ 4524144 w 11701760"/>
              <a:gd name="connsiteY1010" fmla="*/ 5078812 h 6407421"/>
              <a:gd name="connsiteX1011" fmla="*/ 4494541 w 11701760"/>
              <a:gd name="connsiteY1011" fmla="*/ 5078812 h 6407421"/>
              <a:gd name="connsiteX1012" fmla="*/ 4228344 w 11701760"/>
              <a:gd name="connsiteY1012" fmla="*/ 5049209 h 6407421"/>
              <a:gd name="connsiteX1013" fmla="*/ 4257946 w 11701760"/>
              <a:gd name="connsiteY1013" fmla="*/ 5049209 h 6407421"/>
              <a:gd name="connsiteX1014" fmla="*/ 4257946 w 11701760"/>
              <a:gd name="connsiteY1014" fmla="*/ 5078812 h 6407421"/>
              <a:gd name="connsiteX1015" fmla="*/ 4228344 w 11701760"/>
              <a:gd name="connsiteY1015" fmla="*/ 5078812 h 6407421"/>
              <a:gd name="connsiteX1016" fmla="*/ 3962255 w 11701760"/>
              <a:gd name="connsiteY1016" fmla="*/ 5049209 h 6407421"/>
              <a:gd name="connsiteX1017" fmla="*/ 3991857 w 11701760"/>
              <a:gd name="connsiteY1017" fmla="*/ 5049209 h 6407421"/>
              <a:gd name="connsiteX1018" fmla="*/ 3991857 w 11701760"/>
              <a:gd name="connsiteY1018" fmla="*/ 5078812 h 6407421"/>
              <a:gd name="connsiteX1019" fmla="*/ 3962255 w 11701760"/>
              <a:gd name="connsiteY1019" fmla="*/ 5078812 h 6407421"/>
              <a:gd name="connsiteX1020" fmla="*/ 3696058 w 11701760"/>
              <a:gd name="connsiteY1020" fmla="*/ 5049209 h 6407421"/>
              <a:gd name="connsiteX1021" fmla="*/ 3725661 w 11701760"/>
              <a:gd name="connsiteY1021" fmla="*/ 5049209 h 6407421"/>
              <a:gd name="connsiteX1022" fmla="*/ 3725661 w 11701760"/>
              <a:gd name="connsiteY1022" fmla="*/ 5078812 h 6407421"/>
              <a:gd name="connsiteX1023" fmla="*/ 3696058 w 11701760"/>
              <a:gd name="connsiteY1023" fmla="*/ 5078812 h 6407421"/>
              <a:gd name="connsiteX1024" fmla="*/ 3429969 w 11701760"/>
              <a:gd name="connsiteY1024" fmla="*/ 5049209 h 6407421"/>
              <a:gd name="connsiteX1025" fmla="*/ 3459572 w 11701760"/>
              <a:gd name="connsiteY1025" fmla="*/ 5049209 h 6407421"/>
              <a:gd name="connsiteX1026" fmla="*/ 3459572 w 11701760"/>
              <a:gd name="connsiteY1026" fmla="*/ 5078812 h 6407421"/>
              <a:gd name="connsiteX1027" fmla="*/ 3429969 w 11701760"/>
              <a:gd name="connsiteY1027" fmla="*/ 5078812 h 6407421"/>
              <a:gd name="connsiteX1028" fmla="*/ 3163772 w 11701760"/>
              <a:gd name="connsiteY1028" fmla="*/ 5049209 h 6407421"/>
              <a:gd name="connsiteX1029" fmla="*/ 3193374 w 11701760"/>
              <a:gd name="connsiteY1029" fmla="*/ 5049209 h 6407421"/>
              <a:gd name="connsiteX1030" fmla="*/ 3193374 w 11701760"/>
              <a:gd name="connsiteY1030" fmla="*/ 5078812 h 6407421"/>
              <a:gd name="connsiteX1031" fmla="*/ 3163772 w 11701760"/>
              <a:gd name="connsiteY1031" fmla="*/ 5078812 h 6407421"/>
              <a:gd name="connsiteX1032" fmla="*/ 2897575 w 11701760"/>
              <a:gd name="connsiteY1032" fmla="*/ 5049209 h 6407421"/>
              <a:gd name="connsiteX1033" fmla="*/ 2927178 w 11701760"/>
              <a:gd name="connsiteY1033" fmla="*/ 5049209 h 6407421"/>
              <a:gd name="connsiteX1034" fmla="*/ 2927178 w 11701760"/>
              <a:gd name="connsiteY1034" fmla="*/ 5078812 h 6407421"/>
              <a:gd name="connsiteX1035" fmla="*/ 2897575 w 11701760"/>
              <a:gd name="connsiteY1035" fmla="*/ 5078812 h 6407421"/>
              <a:gd name="connsiteX1036" fmla="*/ 2631378 w 11701760"/>
              <a:gd name="connsiteY1036" fmla="*/ 5049209 h 6407421"/>
              <a:gd name="connsiteX1037" fmla="*/ 2660980 w 11701760"/>
              <a:gd name="connsiteY1037" fmla="*/ 5049209 h 6407421"/>
              <a:gd name="connsiteX1038" fmla="*/ 2660980 w 11701760"/>
              <a:gd name="connsiteY1038" fmla="*/ 5078812 h 6407421"/>
              <a:gd name="connsiteX1039" fmla="*/ 2631378 w 11701760"/>
              <a:gd name="connsiteY1039" fmla="*/ 5078812 h 6407421"/>
              <a:gd name="connsiteX1040" fmla="*/ 2365289 w 11701760"/>
              <a:gd name="connsiteY1040" fmla="*/ 5049209 h 6407421"/>
              <a:gd name="connsiteX1041" fmla="*/ 2394892 w 11701760"/>
              <a:gd name="connsiteY1041" fmla="*/ 5049209 h 6407421"/>
              <a:gd name="connsiteX1042" fmla="*/ 2394892 w 11701760"/>
              <a:gd name="connsiteY1042" fmla="*/ 5078812 h 6407421"/>
              <a:gd name="connsiteX1043" fmla="*/ 2365289 w 11701760"/>
              <a:gd name="connsiteY1043" fmla="*/ 5078812 h 6407421"/>
              <a:gd name="connsiteX1044" fmla="*/ 2099092 w 11701760"/>
              <a:gd name="connsiteY1044" fmla="*/ 5049209 h 6407421"/>
              <a:gd name="connsiteX1045" fmla="*/ 2128695 w 11701760"/>
              <a:gd name="connsiteY1045" fmla="*/ 5049209 h 6407421"/>
              <a:gd name="connsiteX1046" fmla="*/ 2128695 w 11701760"/>
              <a:gd name="connsiteY1046" fmla="*/ 5078812 h 6407421"/>
              <a:gd name="connsiteX1047" fmla="*/ 2099092 w 11701760"/>
              <a:gd name="connsiteY1047" fmla="*/ 5078812 h 6407421"/>
              <a:gd name="connsiteX1048" fmla="*/ 1832898 w 11701760"/>
              <a:gd name="connsiteY1048" fmla="*/ 5049209 h 6407421"/>
              <a:gd name="connsiteX1049" fmla="*/ 1862498 w 11701760"/>
              <a:gd name="connsiteY1049" fmla="*/ 5049209 h 6407421"/>
              <a:gd name="connsiteX1050" fmla="*/ 1862498 w 11701760"/>
              <a:gd name="connsiteY1050" fmla="*/ 5078812 h 6407421"/>
              <a:gd name="connsiteX1051" fmla="*/ 1832898 w 11701760"/>
              <a:gd name="connsiteY1051" fmla="*/ 5078812 h 6407421"/>
              <a:gd name="connsiteX1052" fmla="*/ 1566808 w 11701760"/>
              <a:gd name="connsiteY1052" fmla="*/ 5049209 h 6407421"/>
              <a:gd name="connsiteX1053" fmla="*/ 1596409 w 11701760"/>
              <a:gd name="connsiteY1053" fmla="*/ 5049209 h 6407421"/>
              <a:gd name="connsiteX1054" fmla="*/ 1596409 w 11701760"/>
              <a:gd name="connsiteY1054" fmla="*/ 5078812 h 6407421"/>
              <a:gd name="connsiteX1055" fmla="*/ 1566808 w 11701760"/>
              <a:gd name="connsiteY1055" fmla="*/ 5078812 h 6407421"/>
              <a:gd name="connsiteX1056" fmla="*/ 1300611 w 11701760"/>
              <a:gd name="connsiteY1056" fmla="*/ 5049209 h 6407421"/>
              <a:gd name="connsiteX1057" fmla="*/ 1330213 w 11701760"/>
              <a:gd name="connsiteY1057" fmla="*/ 5049209 h 6407421"/>
              <a:gd name="connsiteX1058" fmla="*/ 1330213 w 11701760"/>
              <a:gd name="connsiteY1058" fmla="*/ 5078812 h 6407421"/>
              <a:gd name="connsiteX1059" fmla="*/ 1300611 w 11701760"/>
              <a:gd name="connsiteY1059" fmla="*/ 5078812 h 6407421"/>
              <a:gd name="connsiteX1060" fmla="*/ 1034520 w 11701760"/>
              <a:gd name="connsiteY1060" fmla="*/ 5049209 h 6407421"/>
              <a:gd name="connsiteX1061" fmla="*/ 1064123 w 11701760"/>
              <a:gd name="connsiteY1061" fmla="*/ 5049209 h 6407421"/>
              <a:gd name="connsiteX1062" fmla="*/ 1064123 w 11701760"/>
              <a:gd name="connsiteY1062" fmla="*/ 5078812 h 6407421"/>
              <a:gd name="connsiteX1063" fmla="*/ 1034520 w 11701760"/>
              <a:gd name="connsiteY1063" fmla="*/ 5078812 h 6407421"/>
              <a:gd name="connsiteX1064" fmla="*/ 768328 w 11701760"/>
              <a:gd name="connsiteY1064" fmla="*/ 5049209 h 6407421"/>
              <a:gd name="connsiteX1065" fmla="*/ 797926 w 11701760"/>
              <a:gd name="connsiteY1065" fmla="*/ 5049209 h 6407421"/>
              <a:gd name="connsiteX1066" fmla="*/ 797926 w 11701760"/>
              <a:gd name="connsiteY1066" fmla="*/ 5078812 h 6407421"/>
              <a:gd name="connsiteX1067" fmla="*/ 768328 w 11701760"/>
              <a:gd name="connsiteY1067" fmla="*/ 5078812 h 6407421"/>
              <a:gd name="connsiteX1068" fmla="*/ 502237 w 11701760"/>
              <a:gd name="connsiteY1068" fmla="*/ 5049209 h 6407421"/>
              <a:gd name="connsiteX1069" fmla="*/ 531839 w 11701760"/>
              <a:gd name="connsiteY1069" fmla="*/ 5049209 h 6407421"/>
              <a:gd name="connsiteX1070" fmla="*/ 531839 w 11701760"/>
              <a:gd name="connsiteY1070" fmla="*/ 5078812 h 6407421"/>
              <a:gd name="connsiteX1071" fmla="*/ 502237 w 11701760"/>
              <a:gd name="connsiteY1071" fmla="*/ 5078812 h 6407421"/>
              <a:gd name="connsiteX1072" fmla="*/ 236038 w 11701760"/>
              <a:gd name="connsiteY1072" fmla="*/ 5049209 h 6407421"/>
              <a:gd name="connsiteX1073" fmla="*/ 265640 w 11701760"/>
              <a:gd name="connsiteY1073" fmla="*/ 5049209 h 6407421"/>
              <a:gd name="connsiteX1074" fmla="*/ 265640 w 11701760"/>
              <a:gd name="connsiteY1074" fmla="*/ 5078812 h 6407421"/>
              <a:gd name="connsiteX1075" fmla="*/ 236038 w 11701760"/>
              <a:gd name="connsiteY1075" fmla="*/ 5078812 h 6407421"/>
              <a:gd name="connsiteX1076" fmla="*/ 2 w 11701760"/>
              <a:gd name="connsiteY1076" fmla="*/ 5049209 h 6407421"/>
              <a:gd name="connsiteX1077" fmla="*/ 29604 w 11701760"/>
              <a:gd name="connsiteY1077" fmla="*/ 5049209 h 6407421"/>
              <a:gd name="connsiteX1078" fmla="*/ 29604 w 11701760"/>
              <a:gd name="connsiteY1078" fmla="*/ 5078812 h 6407421"/>
              <a:gd name="connsiteX1079" fmla="*/ 2 w 11701760"/>
              <a:gd name="connsiteY1079" fmla="*/ 5078812 h 6407421"/>
              <a:gd name="connsiteX1080" fmla="*/ 11672158 w 11701760"/>
              <a:gd name="connsiteY1080" fmla="*/ 4783444 h 6407421"/>
              <a:gd name="connsiteX1081" fmla="*/ 11701760 w 11701760"/>
              <a:gd name="connsiteY1081" fmla="*/ 4783444 h 6407421"/>
              <a:gd name="connsiteX1082" fmla="*/ 11701760 w 11701760"/>
              <a:gd name="connsiteY1082" fmla="*/ 4813046 h 6407421"/>
              <a:gd name="connsiteX1083" fmla="*/ 11672158 w 11701760"/>
              <a:gd name="connsiteY1083" fmla="*/ 4813046 h 6407421"/>
              <a:gd name="connsiteX1084" fmla="*/ 11405961 w 11701760"/>
              <a:gd name="connsiteY1084" fmla="*/ 4783444 h 6407421"/>
              <a:gd name="connsiteX1085" fmla="*/ 11435563 w 11701760"/>
              <a:gd name="connsiteY1085" fmla="*/ 4783444 h 6407421"/>
              <a:gd name="connsiteX1086" fmla="*/ 11435563 w 11701760"/>
              <a:gd name="connsiteY1086" fmla="*/ 4813046 h 6407421"/>
              <a:gd name="connsiteX1087" fmla="*/ 11405961 w 11701760"/>
              <a:gd name="connsiteY1087" fmla="*/ 4813046 h 6407421"/>
              <a:gd name="connsiteX1088" fmla="*/ 11139872 w 11701760"/>
              <a:gd name="connsiteY1088" fmla="*/ 4783444 h 6407421"/>
              <a:gd name="connsiteX1089" fmla="*/ 11169474 w 11701760"/>
              <a:gd name="connsiteY1089" fmla="*/ 4783444 h 6407421"/>
              <a:gd name="connsiteX1090" fmla="*/ 11169474 w 11701760"/>
              <a:gd name="connsiteY1090" fmla="*/ 4813046 h 6407421"/>
              <a:gd name="connsiteX1091" fmla="*/ 11139872 w 11701760"/>
              <a:gd name="connsiteY1091" fmla="*/ 4813046 h 6407421"/>
              <a:gd name="connsiteX1092" fmla="*/ 10873675 w 11701760"/>
              <a:gd name="connsiteY1092" fmla="*/ 4783444 h 6407421"/>
              <a:gd name="connsiteX1093" fmla="*/ 10903277 w 11701760"/>
              <a:gd name="connsiteY1093" fmla="*/ 4783444 h 6407421"/>
              <a:gd name="connsiteX1094" fmla="*/ 10903277 w 11701760"/>
              <a:gd name="connsiteY1094" fmla="*/ 4813046 h 6407421"/>
              <a:gd name="connsiteX1095" fmla="*/ 10873675 w 11701760"/>
              <a:gd name="connsiteY1095" fmla="*/ 4813046 h 6407421"/>
              <a:gd name="connsiteX1096" fmla="*/ 10607478 w 11701760"/>
              <a:gd name="connsiteY1096" fmla="*/ 4783444 h 6407421"/>
              <a:gd name="connsiteX1097" fmla="*/ 10637188 w 11701760"/>
              <a:gd name="connsiteY1097" fmla="*/ 4783444 h 6407421"/>
              <a:gd name="connsiteX1098" fmla="*/ 10637188 w 11701760"/>
              <a:gd name="connsiteY1098" fmla="*/ 4813046 h 6407421"/>
              <a:gd name="connsiteX1099" fmla="*/ 10607478 w 11701760"/>
              <a:gd name="connsiteY1099" fmla="*/ 4813046 h 6407421"/>
              <a:gd name="connsiteX1100" fmla="*/ 10341389 w 11701760"/>
              <a:gd name="connsiteY1100" fmla="*/ 4783444 h 6407421"/>
              <a:gd name="connsiteX1101" fmla="*/ 10370992 w 11701760"/>
              <a:gd name="connsiteY1101" fmla="*/ 4783444 h 6407421"/>
              <a:gd name="connsiteX1102" fmla="*/ 10370992 w 11701760"/>
              <a:gd name="connsiteY1102" fmla="*/ 4813046 h 6407421"/>
              <a:gd name="connsiteX1103" fmla="*/ 10341389 w 11701760"/>
              <a:gd name="connsiteY1103" fmla="*/ 4813046 h 6407421"/>
              <a:gd name="connsiteX1104" fmla="*/ 10075192 w 11701760"/>
              <a:gd name="connsiteY1104" fmla="*/ 4783444 h 6407421"/>
              <a:gd name="connsiteX1105" fmla="*/ 10104794 w 11701760"/>
              <a:gd name="connsiteY1105" fmla="*/ 4783444 h 6407421"/>
              <a:gd name="connsiteX1106" fmla="*/ 10104794 w 11701760"/>
              <a:gd name="connsiteY1106" fmla="*/ 4813046 h 6407421"/>
              <a:gd name="connsiteX1107" fmla="*/ 10075192 w 11701760"/>
              <a:gd name="connsiteY1107" fmla="*/ 4813046 h 6407421"/>
              <a:gd name="connsiteX1108" fmla="*/ 9809103 w 11701760"/>
              <a:gd name="connsiteY1108" fmla="*/ 4783444 h 6407421"/>
              <a:gd name="connsiteX1109" fmla="*/ 9838705 w 11701760"/>
              <a:gd name="connsiteY1109" fmla="*/ 4783444 h 6407421"/>
              <a:gd name="connsiteX1110" fmla="*/ 9838705 w 11701760"/>
              <a:gd name="connsiteY1110" fmla="*/ 4813046 h 6407421"/>
              <a:gd name="connsiteX1111" fmla="*/ 9809103 w 11701760"/>
              <a:gd name="connsiteY1111" fmla="*/ 4813046 h 6407421"/>
              <a:gd name="connsiteX1112" fmla="*/ 9542906 w 11701760"/>
              <a:gd name="connsiteY1112" fmla="*/ 4783444 h 6407421"/>
              <a:gd name="connsiteX1113" fmla="*/ 9572509 w 11701760"/>
              <a:gd name="connsiteY1113" fmla="*/ 4783444 h 6407421"/>
              <a:gd name="connsiteX1114" fmla="*/ 9572509 w 11701760"/>
              <a:gd name="connsiteY1114" fmla="*/ 4813046 h 6407421"/>
              <a:gd name="connsiteX1115" fmla="*/ 9542906 w 11701760"/>
              <a:gd name="connsiteY1115" fmla="*/ 4813046 h 6407421"/>
              <a:gd name="connsiteX1116" fmla="*/ 9276817 w 11701760"/>
              <a:gd name="connsiteY1116" fmla="*/ 4783444 h 6407421"/>
              <a:gd name="connsiteX1117" fmla="*/ 9306420 w 11701760"/>
              <a:gd name="connsiteY1117" fmla="*/ 4783444 h 6407421"/>
              <a:gd name="connsiteX1118" fmla="*/ 9306420 w 11701760"/>
              <a:gd name="connsiteY1118" fmla="*/ 4813046 h 6407421"/>
              <a:gd name="connsiteX1119" fmla="*/ 9276817 w 11701760"/>
              <a:gd name="connsiteY1119" fmla="*/ 4813046 h 6407421"/>
              <a:gd name="connsiteX1120" fmla="*/ 9010620 w 11701760"/>
              <a:gd name="connsiteY1120" fmla="*/ 4783444 h 6407421"/>
              <a:gd name="connsiteX1121" fmla="*/ 9040222 w 11701760"/>
              <a:gd name="connsiteY1121" fmla="*/ 4783444 h 6407421"/>
              <a:gd name="connsiteX1122" fmla="*/ 9040222 w 11701760"/>
              <a:gd name="connsiteY1122" fmla="*/ 4813046 h 6407421"/>
              <a:gd name="connsiteX1123" fmla="*/ 9010620 w 11701760"/>
              <a:gd name="connsiteY1123" fmla="*/ 4813046 h 6407421"/>
              <a:gd name="connsiteX1124" fmla="*/ 8744423 w 11701760"/>
              <a:gd name="connsiteY1124" fmla="*/ 4783444 h 6407421"/>
              <a:gd name="connsiteX1125" fmla="*/ 8774026 w 11701760"/>
              <a:gd name="connsiteY1125" fmla="*/ 4783444 h 6407421"/>
              <a:gd name="connsiteX1126" fmla="*/ 8774026 w 11701760"/>
              <a:gd name="connsiteY1126" fmla="*/ 4813046 h 6407421"/>
              <a:gd name="connsiteX1127" fmla="*/ 8744423 w 11701760"/>
              <a:gd name="connsiteY1127" fmla="*/ 4813046 h 6407421"/>
              <a:gd name="connsiteX1128" fmla="*/ 8478226 w 11701760"/>
              <a:gd name="connsiteY1128" fmla="*/ 4783444 h 6407421"/>
              <a:gd name="connsiteX1129" fmla="*/ 8507828 w 11701760"/>
              <a:gd name="connsiteY1129" fmla="*/ 4783444 h 6407421"/>
              <a:gd name="connsiteX1130" fmla="*/ 8507828 w 11701760"/>
              <a:gd name="connsiteY1130" fmla="*/ 4813046 h 6407421"/>
              <a:gd name="connsiteX1131" fmla="*/ 8478226 w 11701760"/>
              <a:gd name="connsiteY1131" fmla="*/ 4813046 h 6407421"/>
              <a:gd name="connsiteX1132" fmla="*/ 8212137 w 11701760"/>
              <a:gd name="connsiteY1132" fmla="*/ 4783444 h 6407421"/>
              <a:gd name="connsiteX1133" fmla="*/ 8241740 w 11701760"/>
              <a:gd name="connsiteY1133" fmla="*/ 4783444 h 6407421"/>
              <a:gd name="connsiteX1134" fmla="*/ 8241740 w 11701760"/>
              <a:gd name="connsiteY1134" fmla="*/ 4813046 h 6407421"/>
              <a:gd name="connsiteX1135" fmla="*/ 8212137 w 11701760"/>
              <a:gd name="connsiteY1135" fmla="*/ 4813046 h 6407421"/>
              <a:gd name="connsiteX1136" fmla="*/ 7945940 w 11701760"/>
              <a:gd name="connsiteY1136" fmla="*/ 4783444 h 6407421"/>
              <a:gd name="connsiteX1137" fmla="*/ 7975543 w 11701760"/>
              <a:gd name="connsiteY1137" fmla="*/ 4783444 h 6407421"/>
              <a:gd name="connsiteX1138" fmla="*/ 7975543 w 11701760"/>
              <a:gd name="connsiteY1138" fmla="*/ 4813046 h 6407421"/>
              <a:gd name="connsiteX1139" fmla="*/ 7945940 w 11701760"/>
              <a:gd name="connsiteY1139" fmla="*/ 4813046 h 6407421"/>
              <a:gd name="connsiteX1140" fmla="*/ 7679743 w 11701760"/>
              <a:gd name="connsiteY1140" fmla="*/ 4783444 h 6407421"/>
              <a:gd name="connsiteX1141" fmla="*/ 7709346 w 11701760"/>
              <a:gd name="connsiteY1141" fmla="*/ 4783444 h 6407421"/>
              <a:gd name="connsiteX1142" fmla="*/ 7709346 w 11701760"/>
              <a:gd name="connsiteY1142" fmla="*/ 4813046 h 6407421"/>
              <a:gd name="connsiteX1143" fmla="*/ 7679743 w 11701760"/>
              <a:gd name="connsiteY1143" fmla="*/ 4813046 h 6407421"/>
              <a:gd name="connsiteX1144" fmla="*/ 7413653 w 11701760"/>
              <a:gd name="connsiteY1144" fmla="*/ 4783444 h 6407421"/>
              <a:gd name="connsiteX1145" fmla="*/ 7443256 w 11701760"/>
              <a:gd name="connsiteY1145" fmla="*/ 4783444 h 6407421"/>
              <a:gd name="connsiteX1146" fmla="*/ 7443256 w 11701760"/>
              <a:gd name="connsiteY1146" fmla="*/ 4813046 h 6407421"/>
              <a:gd name="connsiteX1147" fmla="*/ 7413653 w 11701760"/>
              <a:gd name="connsiteY1147" fmla="*/ 4813046 h 6407421"/>
              <a:gd name="connsiteX1148" fmla="*/ 7147456 w 11701760"/>
              <a:gd name="connsiteY1148" fmla="*/ 4783444 h 6407421"/>
              <a:gd name="connsiteX1149" fmla="*/ 7177058 w 11701760"/>
              <a:gd name="connsiteY1149" fmla="*/ 4783444 h 6407421"/>
              <a:gd name="connsiteX1150" fmla="*/ 7177058 w 11701760"/>
              <a:gd name="connsiteY1150" fmla="*/ 4813046 h 6407421"/>
              <a:gd name="connsiteX1151" fmla="*/ 7147456 w 11701760"/>
              <a:gd name="connsiteY1151" fmla="*/ 4813046 h 6407421"/>
              <a:gd name="connsiteX1152" fmla="*/ 6881367 w 11701760"/>
              <a:gd name="connsiteY1152" fmla="*/ 4783444 h 6407421"/>
              <a:gd name="connsiteX1153" fmla="*/ 6910970 w 11701760"/>
              <a:gd name="connsiteY1153" fmla="*/ 4783444 h 6407421"/>
              <a:gd name="connsiteX1154" fmla="*/ 6910970 w 11701760"/>
              <a:gd name="connsiteY1154" fmla="*/ 4813046 h 6407421"/>
              <a:gd name="connsiteX1155" fmla="*/ 6881367 w 11701760"/>
              <a:gd name="connsiteY1155" fmla="*/ 4813046 h 6407421"/>
              <a:gd name="connsiteX1156" fmla="*/ 6615170 w 11701760"/>
              <a:gd name="connsiteY1156" fmla="*/ 4783444 h 6407421"/>
              <a:gd name="connsiteX1157" fmla="*/ 6644773 w 11701760"/>
              <a:gd name="connsiteY1157" fmla="*/ 4783444 h 6407421"/>
              <a:gd name="connsiteX1158" fmla="*/ 6644773 w 11701760"/>
              <a:gd name="connsiteY1158" fmla="*/ 4813046 h 6407421"/>
              <a:gd name="connsiteX1159" fmla="*/ 6615170 w 11701760"/>
              <a:gd name="connsiteY1159" fmla="*/ 4813046 h 6407421"/>
              <a:gd name="connsiteX1160" fmla="*/ 6349081 w 11701760"/>
              <a:gd name="connsiteY1160" fmla="*/ 4783444 h 6407421"/>
              <a:gd name="connsiteX1161" fmla="*/ 6378683 w 11701760"/>
              <a:gd name="connsiteY1161" fmla="*/ 4783444 h 6407421"/>
              <a:gd name="connsiteX1162" fmla="*/ 6378683 w 11701760"/>
              <a:gd name="connsiteY1162" fmla="*/ 4813046 h 6407421"/>
              <a:gd name="connsiteX1163" fmla="*/ 6349081 w 11701760"/>
              <a:gd name="connsiteY1163" fmla="*/ 4813046 h 6407421"/>
              <a:gd name="connsiteX1164" fmla="*/ 6082884 w 11701760"/>
              <a:gd name="connsiteY1164" fmla="*/ 4783444 h 6407421"/>
              <a:gd name="connsiteX1165" fmla="*/ 6112486 w 11701760"/>
              <a:gd name="connsiteY1165" fmla="*/ 4783444 h 6407421"/>
              <a:gd name="connsiteX1166" fmla="*/ 6112486 w 11701760"/>
              <a:gd name="connsiteY1166" fmla="*/ 4813046 h 6407421"/>
              <a:gd name="connsiteX1167" fmla="*/ 6082884 w 11701760"/>
              <a:gd name="connsiteY1167" fmla="*/ 4813046 h 6407421"/>
              <a:gd name="connsiteX1168" fmla="*/ 5825310 w 11701760"/>
              <a:gd name="connsiteY1168" fmla="*/ 4783444 h 6407421"/>
              <a:gd name="connsiteX1169" fmla="*/ 5854913 w 11701760"/>
              <a:gd name="connsiteY1169" fmla="*/ 4783444 h 6407421"/>
              <a:gd name="connsiteX1170" fmla="*/ 5854913 w 11701760"/>
              <a:gd name="connsiteY1170" fmla="*/ 4813046 h 6407421"/>
              <a:gd name="connsiteX1171" fmla="*/ 5825310 w 11701760"/>
              <a:gd name="connsiteY1171" fmla="*/ 4813046 h 6407421"/>
              <a:gd name="connsiteX1172" fmla="*/ 5559113 w 11701760"/>
              <a:gd name="connsiteY1172" fmla="*/ 4783444 h 6407421"/>
              <a:gd name="connsiteX1173" fmla="*/ 5588715 w 11701760"/>
              <a:gd name="connsiteY1173" fmla="*/ 4783444 h 6407421"/>
              <a:gd name="connsiteX1174" fmla="*/ 5588715 w 11701760"/>
              <a:gd name="connsiteY1174" fmla="*/ 4813046 h 6407421"/>
              <a:gd name="connsiteX1175" fmla="*/ 5559113 w 11701760"/>
              <a:gd name="connsiteY1175" fmla="*/ 4813046 h 6407421"/>
              <a:gd name="connsiteX1176" fmla="*/ 5293024 w 11701760"/>
              <a:gd name="connsiteY1176" fmla="*/ 4783444 h 6407421"/>
              <a:gd name="connsiteX1177" fmla="*/ 5322626 w 11701760"/>
              <a:gd name="connsiteY1177" fmla="*/ 4783444 h 6407421"/>
              <a:gd name="connsiteX1178" fmla="*/ 5322626 w 11701760"/>
              <a:gd name="connsiteY1178" fmla="*/ 4813046 h 6407421"/>
              <a:gd name="connsiteX1179" fmla="*/ 5293024 w 11701760"/>
              <a:gd name="connsiteY1179" fmla="*/ 4813046 h 6407421"/>
              <a:gd name="connsiteX1180" fmla="*/ 5026827 w 11701760"/>
              <a:gd name="connsiteY1180" fmla="*/ 4783444 h 6407421"/>
              <a:gd name="connsiteX1181" fmla="*/ 5056429 w 11701760"/>
              <a:gd name="connsiteY1181" fmla="*/ 4783444 h 6407421"/>
              <a:gd name="connsiteX1182" fmla="*/ 5056429 w 11701760"/>
              <a:gd name="connsiteY1182" fmla="*/ 4813046 h 6407421"/>
              <a:gd name="connsiteX1183" fmla="*/ 5026827 w 11701760"/>
              <a:gd name="connsiteY1183" fmla="*/ 4813046 h 6407421"/>
              <a:gd name="connsiteX1184" fmla="*/ 4760630 w 11701760"/>
              <a:gd name="connsiteY1184" fmla="*/ 4783444 h 6407421"/>
              <a:gd name="connsiteX1185" fmla="*/ 4790340 w 11701760"/>
              <a:gd name="connsiteY1185" fmla="*/ 4783444 h 6407421"/>
              <a:gd name="connsiteX1186" fmla="*/ 4790340 w 11701760"/>
              <a:gd name="connsiteY1186" fmla="*/ 4813046 h 6407421"/>
              <a:gd name="connsiteX1187" fmla="*/ 4760630 w 11701760"/>
              <a:gd name="connsiteY1187" fmla="*/ 4813046 h 6407421"/>
              <a:gd name="connsiteX1188" fmla="*/ 4494541 w 11701760"/>
              <a:gd name="connsiteY1188" fmla="*/ 4783444 h 6407421"/>
              <a:gd name="connsiteX1189" fmla="*/ 4524144 w 11701760"/>
              <a:gd name="connsiteY1189" fmla="*/ 4783444 h 6407421"/>
              <a:gd name="connsiteX1190" fmla="*/ 4524144 w 11701760"/>
              <a:gd name="connsiteY1190" fmla="*/ 4813046 h 6407421"/>
              <a:gd name="connsiteX1191" fmla="*/ 4494541 w 11701760"/>
              <a:gd name="connsiteY1191" fmla="*/ 4813046 h 6407421"/>
              <a:gd name="connsiteX1192" fmla="*/ 4228344 w 11701760"/>
              <a:gd name="connsiteY1192" fmla="*/ 4783444 h 6407421"/>
              <a:gd name="connsiteX1193" fmla="*/ 4257946 w 11701760"/>
              <a:gd name="connsiteY1193" fmla="*/ 4783444 h 6407421"/>
              <a:gd name="connsiteX1194" fmla="*/ 4257946 w 11701760"/>
              <a:gd name="connsiteY1194" fmla="*/ 4813046 h 6407421"/>
              <a:gd name="connsiteX1195" fmla="*/ 4228344 w 11701760"/>
              <a:gd name="connsiteY1195" fmla="*/ 4813046 h 6407421"/>
              <a:gd name="connsiteX1196" fmla="*/ 3962255 w 11701760"/>
              <a:gd name="connsiteY1196" fmla="*/ 4783444 h 6407421"/>
              <a:gd name="connsiteX1197" fmla="*/ 3991857 w 11701760"/>
              <a:gd name="connsiteY1197" fmla="*/ 4783444 h 6407421"/>
              <a:gd name="connsiteX1198" fmla="*/ 3991857 w 11701760"/>
              <a:gd name="connsiteY1198" fmla="*/ 4813046 h 6407421"/>
              <a:gd name="connsiteX1199" fmla="*/ 3962255 w 11701760"/>
              <a:gd name="connsiteY1199" fmla="*/ 4813046 h 6407421"/>
              <a:gd name="connsiteX1200" fmla="*/ 3696058 w 11701760"/>
              <a:gd name="connsiteY1200" fmla="*/ 4783444 h 6407421"/>
              <a:gd name="connsiteX1201" fmla="*/ 3725661 w 11701760"/>
              <a:gd name="connsiteY1201" fmla="*/ 4783444 h 6407421"/>
              <a:gd name="connsiteX1202" fmla="*/ 3725661 w 11701760"/>
              <a:gd name="connsiteY1202" fmla="*/ 4813046 h 6407421"/>
              <a:gd name="connsiteX1203" fmla="*/ 3696058 w 11701760"/>
              <a:gd name="connsiteY1203" fmla="*/ 4813046 h 6407421"/>
              <a:gd name="connsiteX1204" fmla="*/ 3429969 w 11701760"/>
              <a:gd name="connsiteY1204" fmla="*/ 4783444 h 6407421"/>
              <a:gd name="connsiteX1205" fmla="*/ 3459572 w 11701760"/>
              <a:gd name="connsiteY1205" fmla="*/ 4783444 h 6407421"/>
              <a:gd name="connsiteX1206" fmla="*/ 3459572 w 11701760"/>
              <a:gd name="connsiteY1206" fmla="*/ 4813046 h 6407421"/>
              <a:gd name="connsiteX1207" fmla="*/ 3429969 w 11701760"/>
              <a:gd name="connsiteY1207" fmla="*/ 4813046 h 6407421"/>
              <a:gd name="connsiteX1208" fmla="*/ 3163772 w 11701760"/>
              <a:gd name="connsiteY1208" fmla="*/ 4783444 h 6407421"/>
              <a:gd name="connsiteX1209" fmla="*/ 3193374 w 11701760"/>
              <a:gd name="connsiteY1209" fmla="*/ 4783444 h 6407421"/>
              <a:gd name="connsiteX1210" fmla="*/ 3193374 w 11701760"/>
              <a:gd name="connsiteY1210" fmla="*/ 4813046 h 6407421"/>
              <a:gd name="connsiteX1211" fmla="*/ 3163772 w 11701760"/>
              <a:gd name="connsiteY1211" fmla="*/ 4813046 h 6407421"/>
              <a:gd name="connsiteX1212" fmla="*/ 2897575 w 11701760"/>
              <a:gd name="connsiteY1212" fmla="*/ 4783444 h 6407421"/>
              <a:gd name="connsiteX1213" fmla="*/ 2927178 w 11701760"/>
              <a:gd name="connsiteY1213" fmla="*/ 4783444 h 6407421"/>
              <a:gd name="connsiteX1214" fmla="*/ 2927178 w 11701760"/>
              <a:gd name="connsiteY1214" fmla="*/ 4813046 h 6407421"/>
              <a:gd name="connsiteX1215" fmla="*/ 2897575 w 11701760"/>
              <a:gd name="connsiteY1215" fmla="*/ 4813046 h 6407421"/>
              <a:gd name="connsiteX1216" fmla="*/ 2631378 w 11701760"/>
              <a:gd name="connsiteY1216" fmla="*/ 4783444 h 6407421"/>
              <a:gd name="connsiteX1217" fmla="*/ 2660980 w 11701760"/>
              <a:gd name="connsiteY1217" fmla="*/ 4783444 h 6407421"/>
              <a:gd name="connsiteX1218" fmla="*/ 2660980 w 11701760"/>
              <a:gd name="connsiteY1218" fmla="*/ 4813046 h 6407421"/>
              <a:gd name="connsiteX1219" fmla="*/ 2631378 w 11701760"/>
              <a:gd name="connsiteY1219" fmla="*/ 4813046 h 6407421"/>
              <a:gd name="connsiteX1220" fmla="*/ 2365289 w 11701760"/>
              <a:gd name="connsiteY1220" fmla="*/ 4783444 h 6407421"/>
              <a:gd name="connsiteX1221" fmla="*/ 2394892 w 11701760"/>
              <a:gd name="connsiteY1221" fmla="*/ 4783444 h 6407421"/>
              <a:gd name="connsiteX1222" fmla="*/ 2394892 w 11701760"/>
              <a:gd name="connsiteY1222" fmla="*/ 4813046 h 6407421"/>
              <a:gd name="connsiteX1223" fmla="*/ 2365289 w 11701760"/>
              <a:gd name="connsiteY1223" fmla="*/ 4813046 h 6407421"/>
              <a:gd name="connsiteX1224" fmla="*/ 2099092 w 11701760"/>
              <a:gd name="connsiteY1224" fmla="*/ 4783444 h 6407421"/>
              <a:gd name="connsiteX1225" fmla="*/ 2128695 w 11701760"/>
              <a:gd name="connsiteY1225" fmla="*/ 4783444 h 6407421"/>
              <a:gd name="connsiteX1226" fmla="*/ 2128695 w 11701760"/>
              <a:gd name="connsiteY1226" fmla="*/ 4813046 h 6407421"/>
              <a:gd name="connsiteX1227" fmla="*/ 2099092 w 11701760"/>
              <a:gd name="connsiteY1227" fmla="*/ 4813046 h 6407421"/>
              <a:gd name="connsiteX1228" fmla="*/ 1832898 w 11701760"/>
              <a:gd name="connsiteY1228" fmla="*/ 4783444 h 6407421"/>
              <a:gd name="connsiteX1229" fmla="*/ 1862498 w 11701760"/>
              <a:gd name="connsiteY1229" fmla="*/ 4783444 h 6407421"/>
              <a:gd name="connsiteX1230" fmla="*/ 1862498 w 11701760"/>
              <a:gd name="connsiteY1230" fmla="*/ 4813046 h 6407421"/>
              <a:gd name="connsiteX1231" fmla="*/ 1832898 w 11701760"/>
              <a:gd name="connsiteY1231" fmla="*/ 4813046 h 6407421"/>
              <a:gd name="connsiteX1232" fmla="*/ 1566808 w 11701760"/>
              <a:gd name="connsiteY1232" fmla="*/ 4783444 h 6407421"/>
              <a:gd name="connsiteX1233" fmla="*/ 1596409 w 11701760"/>
              <a:gd name="connsiteY1233" fmla="*/ 4783444 h 6407421"/>
              <a:gd name="connsiteX1234" fmla="*/ 1596409 w 11701760"/>
              <a:gd name="connsiteY1234" fmla="*/ 4813046 h 6407421"/>
              <a:gd name="connsiteX1235" fmla="*/ 1566808 w 11701760"/>
              <a:gd name="connsiteY1235" fmla="*/ 4813046 h 6407421"/>
              <a:gd name="connsiteX1236" fmla="*/ 1300611 w 11701760"/>
              <a:gd name="connsiteY1236" fmla="*/ 4783444 h 6407421"/>
              <a:gd name="connsiteX1237" fmla="*/ 1330213 w 11701760"/>
              <a:gd name="connsiteY1237" fmla="*/ 4783444 h 6407421"/>
              <a:gd name="connsiteX1238" fmla="*/ 1330213 w 11701760"/>
              <a:gd name="connsiteY1238" fmla="*/ 4813046 h 6407421"/>
              <a:gd name="connsiteX1239" fmla="*/ 1300611 w 11701760"/>
              <a:gd name="connsiteY1239" fmla="*/ 4813046 h 6407421"/>
              <a:gd name="connsiteX1240" fmla="*/ 1034520 w 11701760"/>
              <a:gd name="connsiteY1240" fmla="*/ 4783444 h 6407421"/>
              <a:gd name="connsiteX1241" fmla="*/ 1064123 w 11701760"/>
              <a:gd name="connsiteY1241" fmla="*/ 4783444 h 6407421"/>
              <a:gd name="connsiteX1242" fmla="*/ 1064123 w 11701760"/>
              <a:gd name="connsiteY1242" fmla="*/ 4813046 h 6407421"/>
              <a:gd name="connsiteX1243" fmla="*/ 1034520 w 11701760"/>
              <a:gd name="connsiteY1243" fmla="*/ 4813046 h 6407421"/>
              <a:gd name="connsiteX1244" fmla="*/ 768327 w 11701760"/>
              <a:gd name="connsiteY1244" fmla="*/ 4783444 h 6407421"/>
              <a:gd name="connsiteX1245" fmla="*/ 797926 w 11701760"/>
              <a:gd name="connsiteY1245" fmla="*/ 4783444 h 6407421"/>
              <a:gd name="connsiteX1246" fmla="*/ 797926 w 11701760"/>
              <a:gd name="connsiteY1246" fmla="*/ 4813046 h 6407421"/>
              <a:gd name="connsiteX1247" fmla="*/ 768327 w 11701760"/>
              <a:gd name="connsiteY1247" fmla="*/ 4813046 h 6407421"/>
              <a:gd name="connsiteX1248" fmla="*/ 502237 w 11701760"/>
              <a:gd name="connsiteY1248" fmla="*/ 4783444 h 6407421"/>
              <a:gd name="connsiteX1249" fmla="*/ 531839 w 11701760"/>
              <a:gd name="connsiteY1249" fmla="*/ 4783444 h 6407421"/>
              <a:gd name="connsiteX1250" fmla="*/ 531839 w 11701760"/>
              <a:gd name="connsiteY1250" fmla="*/ 4813046 h 6407421"/>
              <a:gd name="connsiteX1251" fmla="*/ 502237 w 11701760"/>
              <a:gd name="connsiteY1251" fmla="*/ 4813046 h 6407421"/>
              <a:gd name="connsiteX1252" fmla="*/ 236038 w 11701760"/>
              <a:gd name="connsiteY1252" fmla="*/ 4783444 h 6407421"/>
              <a:gd name="connsiteX1253" fmla="*/ 265640 w 11701760"/>
              <a:gd name="connsiteY1253" fmla="*/ 4783444 h 6407421"/>
              <a:gd name="connsiteX1254" fmla="*/ 265640 w 11701760"/>
              <a:gd name="connsiteY1254" fmla="*/ 4813046 h 6407421"/>
              <a:gd name="connsiteX1255" fmla="*/ 236038 w 11701760"/>
              <a:gd name="connsiteY1255" fmla="*/ 4813046 h 6407421"/>
              <a:gd name="connsiteX1256" fmla="*/ 2 w 11701760"/>
              <a:gd name="connsiteY1256" fmla="*/ 4783444 h 6407421"/>
              <a:gd name="connsiteX1257" fmla="*/ 29604 w 11701760"/>
              <a:gd name="connsiteY1257" fmla="*/ 4783444 h 6407421"/>
              <a:gd name="connsiteX1258" fmla="*/ 29604 w 11701760"/>
              <a:gd name="connsiteY1258" fmla="*/ 4813046 h 6407421"/>
              <a:gd name="connsiteX1259" fmla="*/ 2 w 11701760"/>
              <a:gd name="connsiteY1259" fmla="*/ 4813046 h 6407421"/>
              <a:gd name="connsiteX1260" fmla="*/ 11672158 w 11701760"/>
              <a:gd name="connsiteY1260" fmla="*/ 4517679 h 6407421"/>
              <a:gd name="connsiteX1261" fmla="*/ 11701760 w 11701760"/>
              <a:gd name="connsiteY1261" fmla="*/ 4517679 h 6407421"/>
              <a:gd name="connsiteX1262" fmla="*/ 11701760 w 11701760"/>
              <a:gd name="connsiteY1262" fmla="*/ 4547281 h 6407421"/>
              <a:gd name="connsiteX1263" fmla="*/ 11672158 w 11701760"/>
              <a:gd name="connsiteY1263" fmla="*/ 4547281 h 6407421"/>
              <a:gd name="connsiteX1264" fmla="*/ 11405961 w 11701760"/>
              <a:gd name="connsiteY1264" fmla="*/ 4517679 h 6407421"/>
              <a:gd name="connsiteX1265" fmla="*/ 11435563 w 11701760"/>
              <a:gd name="connsiteY1265" fmla="*/ 4517679 h 6407421"/>
              <a:gd name="connsiteX1266" fmla="*/ 11435563 w 11701760"/>
              <a:gd name="connsiteY1266" fmla="*/ 4547281 h 6407421"/>
              <a:gd name="connsiteX1267" fmla="*/ 11405961 w 11701760"/>
              <a:gd name="connsiteY1267" fmla="*/ 4547281 h 6407421"/>
              <a:gd name="connsiteX1268" fmla="*/ 11139872 w 11701760"/>
              <a:gd name="connsiteY1268" fmla="*/ 4517679 h 6407421"/>
              <a:gd name="connsiteX1269" fmla="*/ 11169474 w 11701760"/>
              <a:gd name="connsiteY1269" fmla="*/ 4517679 h 6407421"/>
              <a:gd name="connsiteX1270" fmla="*/ 11169474 w 11701760"/>
              <a:gd name="connsiteY1270" fmla="*/ 4547281 h 6407421"/>
              <a:gd name="connsiteX1271" fmla="*/ 11139872 w 11701760"/>
              <a:gd name="connsiteY1271" fmla="*/ 4547281 h 6407421"/>
              <a:gd name="connsiteX1272" fmla="*/ 10873675 w 11701760"/>
              <a:gd name="connsiteY1272" fmla="*/ 4517679 h 6407421"/>
              <a:gd name="connsiteX1273" fmla="*/ 10903277 w 11701760"/>
              <a:gd name="connsiteY1273" fmla="*/ 4517679 h 6407421"/>
              <a:gd name="connsiteX1274" fmla="*/ 10903277 w 11701760"/>
              <a:gd name="connsiteY1274" fmla="*/ 4547281 h 6407421"/>
              <a:gd name="connsiteX1275" fmla="*/ 10873675 w 11701760"/>
              <a:gd name="connsiteY1275" fmla="*/ 4547281 h 6407421"/>
              <a:gd name="connsiteX1276" fmla="*/ 10607478 w 11701760"/>
              <a:gd name="connsiteY1276" fmla="*/ 4517679 h 6407421"/>
              <a:gd name="connsiteX1277" fmla="*/ 10637188 w 11701760"/>
              <a:gd name="connsiteY1277" fmla="*/ 4517679 h 6407421"/>
              <a:gd name="connsiteX1278" fmla="*/ 10637188 w 11701760"/>
              <a:gd name="connsiteY1278" fmla="*/ 4547281 h 6407421"/>
              <a:gd name="connsiteX1279" fmla="*/ 10607478 w 11701760"/>
              <a:gd name="connsiteY1279" fmla="*/ 4547281 h 6407421"/>
              <a:gd name="connsiteX1280" fmla="*/ 10341389 w 11701760"/>
              <a:gd name="connsiteY1280" fmla="*/ 4517679 h 6407421"/>
              <a:gd name="connsiteX1281" fmla="*/ 10370992 w 11701760"/>
              <a:gd name="connsiteY1281" fmla="*/ 4517679 h 6407421"/>
              <a:gd name="connsiteX1282" fmla="*/ 10370992 w 11701760"/>
              <a:gd name="connsiteY1282" fmla="*/ 4547281 h 6407421"/>
              <a:gd name="connsiteX1283" fmla="*/ 10341389 w 11701760"/>
              <a:gd name="connsiteY1283" fmla="*/ 4547281 h 6407421"/>
              <a:gd name="connsiteX1284" fmla="*/ 10075192 w 11701760"/>
              <a:gd name="connsiteY1284" fmla="*/ 4517679 h 6407421"/>
              <a:gd name="connsiteX1285" fmla="*/ 10104794 w 11701760"/>
              <a:gd name="connsiteY1285" fmla="*/ 4517679 h 6407421"/>
              <a:gd name="connsiteX1286" fmla="*/ 10104794 w 11701760"/>
              <a:gd name="connsiteY1286" fmla="*/ 4547281 h 6407421"/>
              <a:gd name="connsiteX1287" fmla="*/ 10075192 w 11701760"/>
              <a:gd name="connsiteY1287" fmla="*/ 4547281 h 6407421"/>
              <a:gd name="connsiteX1288" fmla="*/ 9809103 w 11701760"/>
              <a:gd name="connsiteY1288" fmla="*/ 4517679 h 6407421"/>
              <a:gd name="connsiteX1289" fmla="*/ 9838705 w 11701760"/>
              <a:gd name="connsiteY1289" fmla="*/ 4517679 h 6407421"/>
              <a:gd name="connsiteX1290" fmla="*/ 9838705 w 11701760"/>
              <a:gd name="connsiteY1290" fmla="*/ 4547281 h 6407421"/>
              <a:gd name="connsiteX1291" fmla="*/ 9809103 w 11701760"/>
              <a:gd name="connsiteY1291" fmla="*/ 4547281 h 6407421"/>
              <a:gd name="connsiteX1292" fmla="*/ 9542906 w 11701760"/>
              <a:gd name="connsiteY1292" fmla="*/ 4517679 h 6407421"/>
              <a:gd name="connsiteX1293" fmla="*/ 9572509 w 11701760"/>
              <a:gd name="connsiteY1293" fmla="*/ 4517679 h 6407421"/>
              <a:gd name="connsiteX1294" fmla="*/ 9572509 w 11701760"/>
              <a:gd name="connsiteY1294" fmla="*/ 4547281 h 6407421"/>
              <a:gd name="connsiteX1295" fmla="*/ 9542906 w 11701760"/>
              <a:gd name="connsiteY1295" fmla="*/ 4547281 h 6407421"/>
              <a:gd name="connsiteX1296" fmla="*/ 9276817 w 11701760"/>
              <a:gd name="connsiteY1296" fmla="*/ 4517679 h 6407421"/>
              <a:gd name="connsiteX1297" fmla="*/ 9306420 w 11701760"/>
              <a:gd name="connsiteY1297" fmla="*/ 4517679 h 6407421"/>
              <a:gd name="connsiteX1298" fmla="*/ 9306420 w 11701760"/>
              <a:gd name="connsiteY1298" fmla="*/ 4547281 h 6407421"/>
              <a:gd name="connsiteX1299" fmla="*/ 9276817 w 11701760"/>
              <a:gd name="connsiteY1299" fmla="*/ 4547281 h 6407421"/>
              <a:gd name="connsiteX1300" fmla="*/ 9010620 w 11701760"/>
              <a:gd name="connsiteY1300" fmla="*/ 4517679 h 6407421"/>
              <a:gd name="connsiteX1301" fmla="*/ 9040222 w 11701760"/>
              <a:gd name="connsiteY1301" fmla="*/ 4517679 h 6407421"/>
              <a:gd name="connsiteX1302" fmla="*/ 9040222 w 11701760"/>
              <a:gd name="connsiteY1302" fmla="*/ 4547281 h 6407421"/>
              <a:gd name="connsiteX1303" fmla="*/ 9010620 w 11701760"/>
              <a:gd name="connsiteY1303" fmla="*/ 4547281 h 6407421"/>
              <a:gd name="connsiteX1304" fmla="*/ 8744423 w 11701760"/>
              <a:gd name="connsiteY1304" fmla="*/ 4517679 h 6407421"/>
              <a:gd name="connsiteX1305" fmla="*/ 8774026 w 11701760"/>
              <a:gd name="connsiteY1305" fmla="*/ 4517679 h 6407421"/>
              <a:gd name="connsiteX1306" fmla="*/ 8774026 w 11701760"/>
              <a:gd name="connsiteY1306" fmla="*/ 4547281 h 6407421"/>
              <a:gd name="connsiteX1307" fmla="*/ 8744423 w 11701760"/>
              <a:gd name="connsiteY1307" fmla="*/ 4547281 h 6407421"/>
              <a:gd name="connsiteX1308" fmla="*/ 8478226 w 11701760"/>
              <a:gd name="connsiteY1308" fmla="*/ 4517679 h 6407421"/>
              <a:gd name="connsiteX1309" fmla="*/ 8507828 w 11701760"/>
              <a:gd name="connsiteY1309" fmla="*/ 4517679 h 6407421"/>
              <a:gd name="connsiteX1310" fmla="*/ 8507828 w 11701760"/>
              <a:gd name="connsiteY1310" fmla="*/ 4547281 h 6407421"/>
              <a:gd name="connsiteX1311" fmla="*/ 8478226 w 11701760"/>
              <a:gd name="connsiteY1311" fmla="*/ 4547281 h 6407421"/>
              <a:gd name="connsiteX1312" fmla="*/ 8212137 w 11701760"/>
              <a:gd name="connsiteY1312" fmla="*/ 4517679 h 6407421"/>
              <a:gd name="connsiteX1313" fmla="*/ 8241740 w 11701760"/>
              <a:gd name="connsiteY1313" fmla="*/ 4517679 h 6407421"/>
              <a:gd name="connsiteX1314" fmla="*/ 8241740 w 11701760"/>
              <a:gd name="connsiteY1314" fmla="*/ 4547281 h 6407421"/>
              <a:gd name="connsiteX1315" fmla="*/ 8212137 w 11701760"/>
              <a:gd name="connsiteY1315" fmla="*/ 4547281 h 6407421"/>
              <a:gd name="connsiteX1316" fmla="*/ 7945940 w 11701760"/>
              <a:gd name="connsiteY1316" fmla="*/ 4517679 h 6407421"/>
              <a:gd name="connsiteX1317" fmla="*/ 7975543 w 11701760"/>
              <a:gd name="connsiteY1317" fmla="*/ 4517679 h 6407421"/>
              <a:gd name="connsiteX1318" fmla="*/ 7975543 w 11701760"/>
              <a:gd name="connsiteY1318" fmla="*/ 4547281 h 6407421"/>
              <a:gd name="connsiteX1319" fmla="*/ 7945940 w 11701760"/>
              <a:gd name="connsiteY1319" fmla="*/ 4547281 h 6407421"/>
              <a:gd name="connsiteX1320" fmla="*/ 7679743 w 11701760"/>
              <a:gd name="connsiteY1320" fmla="*/ 4517679 h 6407421"/>
              <a:gd name="connsiteX1321" fmla="*/ 7709346 w 11701760"/>
              <a:gd name="connsiteY1321" fmla="*/ 4517679 h 6407421"/>
              <a:gd name="connsiteX1322" fmla="*/ 7709346 w 11701760"/>
              <a:gd name="connsiteY1322" fmla="*/ 4547281 h 6407421"/>
              <a:gd name="connsiteX1323" fmla="*/ 7679743 w 11701760"/>
              <a:gd name="connsiteY1323" fmla="*/ 4547281 h 6407421"/>
              <a:gd name="connsiteX1324" fmla="*/ 7413653 w 11701760"/>
              <a:gd name="connsiteY1324" fmla="*/ 4517679 h 6407421"/>
              <a:gd name="connsiteX1325" fmla="*/ 7443256 w 11701760"/>
              <a:gd name="connsiteY1325" fmla="*/ 4517679 h 6407421"/>
              <a:gd name="connsiteX1326" fmla="*/ 7443256 w 11701760"/>
              <a:gd name="connsiteY1326" fmla="*/ 4547281 h 6407421"/>
              <a:gd name="connsiteX1327" fmla="*/ 7413653 w 11701760"/>
              <a:gd name="connsiteY1327" fmla="*/ 4547281 h 6407421"/>
              <a:gd name="connsiteX1328" fmla="*/ 7147456 w 11701760"/>
              <a:gd name="connsiteY1328" fmla="*/ 4517679 h 6407421"/>
              <a:gd name="connsiteX1329" fmla="*/ 7177058 w 11701760"/>
              <a:gd name="connsiteY1329" fmla="*/ 4517679 h 6407421"/>
              <a:gd name="connsiteX1330" fmla="*/ 7177058 w 11701760"/>
              <a:gd name="connsiteY1330" fmla="*/ 4547281 h 6407421"/>
              <a:gd name="connsiteX1331" fmla="*/ 7147456 w 11701760"/>
              <a:gd name="connsiteY1331" fmla="*/ 4547281 h 6407421"/>
              <a:gd name="connsiteX1332" fmla="*/ 6881367 w 11701760"/>
              <a:gd name="connsiteY1332" fmla="*/ 4517679 h 6407421"/>
              <a:gd name="connsiteX1333" fmla="*/ 6910970 w 11701760"/>
              <a:gd name="connsiteY1333" fmla="*/ 4517679 h 6407421"/>
              <a:gd name="connsiteX1334" fmla="*/ 6910970 w 11701760"/>
              <a:gd name="connsiteY1334" fmla="*/ 4547281 h 6407421"/>
              <a:gd name="connsiteX1335" fmla="*/ 6881367 w 11701760"/>
              <a:gd name="connsiteY1335" fmla="*/ 4547281 h 6407421"/>
              <a:gd name="connsiteX1336" fmla="*/ 6615170 w 11701760"/>
              <a:gd name="connsiteY1336" fmla="*/ 4517679 h 6407421"/>
              <a:gd name="connsiteX1337" fmla="*/ 6644773 w 11701760"/>
              <a:gd name="connsiteY1337" fmla="*/ 4517679 h 6407421"/>
              <a:gd name="connsiteX1338" fmla="*/ 6644773 w 11701760"/>
              <a:gd name="connsiteY1338" fmla="*/ 4547281 h 6407421"/>
              <a:gd name="connsiteX1339" fmla="*/ 6615170 w 11701760"/>
              <a:gd name="connsiteY1339" fmla="*/ 4547281 h 6407421"/>
              <a:gd name="connsiteX1340" fmla="*/ 6349081 w 11701760"/>
              <a:gd name="connsiteY1340" fmla="*/ 4517679 h 6407421"/>
              <a:gd name="connsiteX1341" fmla="*/ 6378683 w 11701760"/>
              <a:gd name="connsiteY1341" fmla="*/ 4517679 h 6407421"/>
              <a:gd name="connsiteX1342" fmla="*/ 6378683 w 11701760"/>
              <a:gd name="connsiteY1342" fmla="*/ 4547281 h 6407421"/>
              <a:gd name="connsiteX1343" fmla="*/ 6349081 w 11701760"/>
              <a:gd name="connsiteY1343" fmla="*/ 4547281 h 6407421"/>
              <a:gd name="connsiteX1344" fmla="*/ 6082884 w 11701760"/>
              <a:gd name="connsiteY1344" fmla="*/ 4517679 h 6407421"/>
              <a:gd name="connsiteX1345" fmla="*/ 6112486 w 11701760"/>
              <a:gd name="connsiteY1345" fmla="*/ 4517679 h 6407421"/>
              <a:gd name="connsiteX1346" fmla="*/ 6112486 w 11701760"/>
              <a:gd name="connsiteY1346" fmla="*/ 4547281 h 6407421"/>
              <a:gd name="connsiteX1347" fmla="*/ 6082884 w 11701760"/>
              <a:gd name="connsiteY1347" fmla="*/ 4547281 h 6407421"/>
              <a:gd name="connsiteX1348" fmla="*/ 5825310 w 11701760"/>
              <a:gd name="connsiteY1348" fmla="*/ 4517679 h 6407421"/>
              <a:gd name="connsiteX1349" fmla="*/ 5854913 w 11701760"/>
              <a:gd name="connsiteY1349" fmla="*/ 4517679 h 6407421"/>
              <a:gd name="connsiteX1350" fmla="*/ 5854913 w 11701760"/>
              <a:gd name="connsiteY1350" fmla="*/ 4547281 h 6407421"/>
              <a:gd name="connsiteX1351" fmla="*/ 5825310 w 11701760"/>
              <a:gd name="connsiteY1351" fmla="*/ 4547281 h 6407421"/>
              <a:gd name="connsiteX1352" fmla="*/ 5559113 w 11701760"/>
              <a:gd name="connsiteY1352" fmla="*/ 4517679 h 6407421"/>
              <a:gd name="connsiteX1353" fmla="*/ 5588715 w 11701760"/>
              <a:gd name="connsiteY1353" fmla="*/ 4517679 h 6407421"/>
              <a:gd name="connsiteX1354" fmla="*/ 5588715 w 11701760"/>
              <a:gd name="connsiteY1354" fmla="*/ 4547281 h 6407421"/>
              <a:gd name="connsiteX1355" fmla="*/ 5559113 w 11701760"/>
              <a:gd name="connsiteY1355" fmla="*/ 4547281 h 6407421"/>
              <a:gd name="connsiteX1356" fmla="*/ 5293024 w 11701760"/>
              <a:gd name="connsiteY1356" fmla="*/ 4517679 h 6407421"/>
              <a:gd name="connsiteX1357" fmla="*/ 5322626 w 11701760"/>
              <a:gd name="connsiteY1357" fmla="*/ 4517679 h 6407421"/>
              <a:gd name="connsiteX1358" fmla="*/ 5322626 w 11701760"/>
              <a:gd name="connsiteY1358" fmla="*/ 4547281 h 6407421"/>
              <a:gd name="connsiteX1359" fmla="*/ 5293024 w 11701760"/>
              <a:gd name="connsiteY1359" fmla="*/ 4547281 h 6407421"/>
              <a:gd name="connsiteX1360" fmla="*/ 5026827 w 11701760"/>
              <a:gd name="connsiteY1360" fmla="*/ 4517679 h 6407421"/>
              <a:gd name="connsiteX1361" fmla="*/ 5056429 w 11701760"/>
              <a:gd name="connsiteY1361" fmla="*/ 4517679 h 6407421"/>
              <a:gd name="connsiteX1362" fmla="*/ 5056429 w 11701760"/>
              <a:gd name="connsiteY1362" fmla="*/ 4547281 h 6407421"/>
              <a:gd name="connsiteX1363" fmla="*/ 5026827 w 11701760"/>
              <a:gd name="connsiteY1363" fmla="*/ 4547281 h 6407421"/>
              <a:gd name="connsiteX1364" fmla="*/ 4760630 w 11701760"/>
              <a:gd name="connsiteY1364" fmla="*/ 4517679 h 6407421"/>
              <a:gd name="connsiteX1365" fmla="*/ 4790340 w 11701760"/>
              <a:gd name="connsiteY1365" fmla="*/ 4517679 h 6407421"/>
              <a:gd name="connsiteX1366" fmla="*/ 4790340 w 11701760"/>
              <a:gd name="connsiteY1366" fmla="*/ 4547281 h 6407421"/>
              <a:gd name="connsiteX1367" fmla="*/ 4760630 w 11701760"/>
              <a:gd name="connsiteY1367" fmla="*/ 4547281 h 6407421"/>
              <a:gd name="connsiteX1368" fmla="*/ 4494541 w 11701760"/>
              <a:gd name="connsiteY1368" fmla="*/ 4517679 h 6407421"/>
              <a:gd name="connsiteX1369" fmla="*/ 4524144 w 11701760"/>
              <a:gd name="connsiteY1369" fmla="*/ 4517679 h 6407421"/>
              <a:gd name="connsiteX1370" fmla="*/ 4524144 w 11701760"/>
              <a:gd name="connsiteY1370" fmla="*/ 4547281 h 6407421"/>
              <a:gd name="connsiteX1371" fmla="*/ 4494541 w 11701760"/>
              <a:gd name="connsiteY1371" fmla="*/ 4547281 h 6407421"/>
              <a:gd name="connsiteX1372" fmla="*/ 4228344 w 11701760"/>
              <a:gd name="connsiteY1372" fmla="*/ 4517679 h 6407421"/>
              <a:gd name="connsiteX1373" fmla="*/ 4257946 w 11701760"/>
              <a:gd name="connsiteY1373" fmla="*/ 4517679 h 6407421"/>
              <a:gd name="connsiteX1374" fmla="*/ 4257946 w 11701760"/>
              <a:gd name="connsiteY1374" fmla="*/ 4547281 h 6407421"/>
              <a:gd name="connsiteX1375" fmla="*/ 4228344 w 11701760"/>
              <a:gd name="connsiteY1375" fmla="*/ 4547281 h 6407421"/>
              <a:gd name="connsiteX1376" fmla="*/ 3962255 w 11701760"/>
              <a:gd name="connsiteY1376" fmla="*/ 4517679 h 6407421"/>
              <a:gd name="connsiteX1377" fmla="*/ 3991857 w 11701760"/>
              <a:gd name="connsiteY1377" fmla="*/ 4517679 h 6407421"/>
              <a:gd name="connsiteX1378" fmla="*/ 3991857 w 11701760"/>
              <a:gd name="connsiteY1378" fmla="*/ 4547281 h 6407421"/>
              <a:gd name="connsiteX1379" fmla="*/ 3962255 w 11701760"/>
              <a:gd name="connsiteY1379" fmla="*/ 4547281 h 6407421"/>
              <a:gd name="connsiteX1380" fmla="*/ 3696058 w 11701760"/>
              <a:gd name="connsiteY1380" fmla="*/ 4517679 h 6407421"/>
              <a:gd name="connsiteX1381" fmla="*/ 3725661 w 11701760"/>
              <a:gd name="connsiteY1381" fmla="*/ 4517679 h 6407421"/>
              <a:gd name="connsiteX1382" fmla="*/ 3725661 w 11701760"/>
              <a:gd name="connsiteY1382" fmla="*/ 4547281 h 6407421"/>
              <a:gd name="connsiteX1383" fmla="*/ 3696058 w 11701760"/>
              <a:gd name="connsiteY1383" fmla="*/ 4547281 h 6407421"/>
              <a:gd name="connsiteX1384" fmla="*/ 3429969 w 11701760"/>
              <a:gd name="connsiteY1384" fmla="*/ 4517679 h 6407421"/>
              <a:gd name="connsiteX1385" fmla="*/ 3459572 w 11701760"/>
              <a:gd name="connsiteY1385" fmla="*/ 4517679 h 6407421"/>
              <a:gd name="connsiteX1386" fmla="*/ 3459572 w 11701760"/>
              <a:gd name="connsiteY1386" fmla="*/ 4547281 h 6407421"/>
              <a:gd name="connsiteX1387" fmla="*/ 3429969 w 11701760"/>
              <a:gd name="connsiteY1387" fmla="*/ 4547281 h 6407421"/>
              <a:gd name="connsiteX1388" fmla="*/ 3163772 w 11701760"/>
              <a:gd name="connsiteY1388" fmla="*/ 4517679 h 6407421"/>
              <a:gd name="connsiteX1389" fmla="*/ 3193374 w 11701760"/>
              <a:gd name="connsiteY1389" fmla="*/ 4517679 h 6407421"/>
              <a:gd name="connsiteX1390" fmla="*/ 3193374 w 11701760"/>
              <a:gd name="connsiteY1390" fmla="*/ 4547281 h 6407421"/>
              <a:gd name="connsiteX1391" fmla="*/ 3163772 w 11701760"/>
              <a:gd name="connsiteY1391" fmla="*/ 4547281 h 6407421"/>
              <a:gd name="connsiteX1392" fmla="*/ 2897575 w 11701760"/>
              <a:gd name="connsiteY1392" fmla="*/ 4517679 h 6407421"/>
              <a:gd name="connsiteX1393" fmla="*/ 2927178 w 11701760"/>
              <a:gd name="connsiteY1393" fmla="*/ 4517679 h 6407421"/>
              <a:gd name="connsiteX1394" fmla="*/ 2927178 w 11701760"/>
              <a:gd name="connsiteY1394" fmla="*/ 4547281 h 6407421"/>
              <a:gd name="connsiteX1395" fmla="*/ 2897575 w 11701760"/>
              <a:gd name="connsiteY1395" fmla="*/ 4547281 h 6407421"/>
              <a:gd name="connsiteX1396" fmla="*/ 2631378 w 11701760"/>
              <a:gd name="connsiteY1396" fmla="*/ 4517679 h 6407421"/>
              <a:gd name="connsiteX1397" fmla="*/ 2660980 w 11701760"/>
              <a:gd name="connsiteY1397" fmla="*/ 4517679 h 6407421"/>
              <a:gd name="connsiteX1398" fmla="*/ 2660980 w 11701760"/>
              <a:gd name="connsiteY1398" fmla="*/ 4547281 h 6407421"/>
              <a:gd name="connsiteX1399" fmla="*/ 2631378 w 11701760"/>
              <a:gd name="connsiteY1399" fmla="*/ 4547281 h 6407421"/>
              <a:gd name="connsiteX1400" fmla="*/ 2365289 w 11701760"/>
              <a:gd name="connsiteY1400" fmla="*/ 4517679 h 6407421"/>
              <a:gd name="connsiteX1401" fmla="*/ 2394892 w 11701760"/>
              <a:gd name="connsiteY1401" fmla="*/ 4517679 h 6407421"/>
              <a:gd name="connsiteX1402" fmla="*/ 2394892 w 11701760"/>
              <a:gd name="connsiteY1402" fmla="*/ 4547281 h 6407421"/>
              <a:gd name="connsiteX1403" fmla="*/ 2365289 w 11701760"/>
              <a:gd name="connsiteY1403" fmla="*/ 4547281 h 6407421"/>
              <a:gd name="connsiteX1404" fmla="*/ 2099092 w 11701760"/>
              <a:gd name="connsiteY1404" fmla="*/ 4517679 h 6407421"/>
              <a:gd name="connsiteX1405" fmla="*/ 2128695 w 11701760"/>
              <a:gd name="connsiteY1405" fmla="*/ 4517679 h 6407421"/>
              <a:gd name="connsiteX1406" fmla="*/ 2128695 w 11701760"/>
              <a:gd name="connsiteY1406" fmla="*/ 4547281 h 6407421"/>
              <a:gd name="connsiteX1407" fmla="*/ 2099092 w 11701760"/>
              <a:gd name="connsiteY1407" fmla="*/ 4547281 h 6407421"/>
              <a:gd name="connsiteX1408" fmla="*/ 1832898 w 11701760"/>
              <a:gd name="connsiteY1408" fmla="*/ 4517679 h 6407421"/>
              <a:gd name="connsiteX1409" fmla="*/ 1862498 w 11701760"/>
              <a:gd name="connsiteY1409" fmla="*/ 4517679 h 6407421"/>
              <a:gd name="connsiteX1410" fmla="*/ 1862498 w 11701760"/>
              <a:gd name="connsiteY1410" fmla="*/ 4547281 h 6407421"/>
              <a:gd name="connsiteX1411" fmla="*/ 1832898 w 11701760"/>
              <a:gd name="connsiteY1411" fmla="*/ 4547281 h 6407421"/>
              <a:gd name="connsiteX1412" fmla="*/ 1566808 w 11701760"/>
              <a:gd name="connsiteY1412" fmla="*/ 4517679 h 6407421"/>
              <a:gd name="connsiteX1413" fmla="*/ 1596409 w 11701760"/>
              <a:gd name="connsiteY1413" fmla="*/ 4517679 h 6407421"/>
              <a:gd name="connsiteX1414" fmla="*/ 1596409 w 11701760"/>
              <a:gd name="connsiteY1414" fmla="*/ 4547281 h 6407421"/>
              <a:gd name="connsiteX1415" fmla="*/ 1566808 w 11701760"/>
              <a:gd name="connsiteY1415" fmla="*/ 4547281 h 6407421"/>
              <a:gd name="connsiteX1416" fmla="*/ 1300611 w 11701760"/>
              <a:gd name="connsiteY1416" fmla="*/ 4517679 h 6407421"/>
              <a:gd name="connsiteX1417" fmla="*/ 1330213 w 11701760"/>
              <a:gd name="connsiteY1417" fmla="*/ 4517679 h 6407421"/>
              <a:gd name="connsiteX1418" fmla="*/ 1330213 w 11701760"/>
              <a:gd name="connsiteY1418" fmla="*/ 4547281 h 6407421"/>
              <a:gd name="connsiteX1419" fmla="*/ 1300611 w 11701760"/>
              <a:gd name="connsiteY1419" fmla="*/ 4547281 h 6407421"/>
              <a:gd name="connsiteX1420" fmla="*/ 1034520 w 11701760"/>
              <a:gd name="connsiteY1420" fmla="*/ 4517679 h 6407421"/>
              <a:gd name="connsiteX1421" fmla="*/ 1064123 w 11701760"/>
              <a:gd name="connsiteY1421" fmla="*/ 4517679 h 6407421"/>
              <a:gd name="connsiteX1422" fmla="*/ 1064123 w 11701760"/>
              <a:gd name="connsiteY1422" fmla="*/ 4547281 h 6407421"/>
              <a:gd name="connsiteX1423" fmla="*/ 1034520 w 11701760"/>
              <a:gd name="connsiteY1423" fmla="*/ 4547281 h 6407421"/>
              <a:gd name="connsiteX1424" fmla="*/ 768327 w 11701760"/>
              <a:gd name="connsiteY1424" fmla="*/ 4517679 h 6407421"/>
              <a:gd name="connsiteX1425" fmla="*/ 797926 w 11701760"/>
              <a:gd name="connsiteY1425" fmla="*/ 4517679 h 6407421"/>
              <a:gd name="connsiteX1426" fmla="*/ 797926 w 11701760"/>
              <a:gd name="connsiteY1426" fmla="*/ 4547281 h 6407421"/>
              <a:gd name="connsiteX1427" fmla="*/ 768327 w 11701760"/>
              <a:gd name="connsiteY1427" fmla="*/ 4547281 h 6407421"/>
              <a:gd name="connsiteX1428" fmla="*/ 502236 w 11701760"/>
              <a:gd name="connsiteY1428" fmla="*/ 4517679 h 6407421"/>
              <a:gd name="connsiteX1429" fmla="*/ 531839 w 11701760"/>
              <a:gd name="connsiteY1429" fmla="*/ 4517679 h 6407421"/>
              <a:gd name="connsiteX1430" fmla="*/ 531839 w 11701760"/>
              <a:gd name="connsiteY1430" fmla="*/ 4547281 h 6407421"/>
              <a:gd name="connsiteX1431" fmla="*/ 502236 w 11701760"/>
              <a:gd name="connsiteY1431" fmla="*/ 4547281 h 6407421"/>
              <a:gd name="connsiteX1432" fmla="*/ 236037 w 11701760"/>
              <a:gd name="connsiteY1432" fmla="*/ 4517679 h 6407421"/>
              <a:gd name="connsiteX1433" fmla="*/ 265640 w 11701760"/>
              <a:gd name="connsiteY1433" fmla="*/ 4517679 h 6407421"/>
              <a:gd name="connsiteX1434" fmla="*/ 265640 w 11701760"/>
              <a:gd name="connsiteY1434" fmla="*/ 4547281 h 6407421"/>
              <a:gd name="connsiteX1435" fmla="*/ 236037 w 11701760"/>
              <a:gd name="connsiteY1435" fmla="*/ 4547281 h 6407421"/>
              <a:gd name="connsiteX1436" fmla="*/ 2 w 11701760"/>
              <a:gd name="connsiteY1436" fmla="*/ 4517679 h 6407421"/>
              <a:gd name="connsiteX1437" fmla="*/ 29603 w 11701760"/>
              <a:gd name="connsiteY1437" fmla="*/ 4517679 h 6407421"/>
              <a:gd name="connsiteX1438" fmla="*/ 29603 w 11701760"/>
              <a:gd name="connsiteY1438" fmla="*/ 4547281 h 6407421"/>
              <a:gd name="connsiteX1439" fmla="*/ 2 w 11701760"/>
              <a:gd name="connsiteY1439" fmla="*/ 4547281 h 6407421"/>
              <a:gd name="connsiteX1440" fmla="*/ 11672158 w 11701760"/>
              <a:gd name="connsiteY1440" fmla="*/ 4252022 h 6407421"/>
              <a:gd name="connsiteX1441" fmla="*/ 11701760 w 11701760"/>
              <a:gd name="connsiteY1441" fmla="*/ 4252022 h 6407421"/>
              <a:gd name="connsiteX1442" fmla="*/ 11701760 w 11701760"/>
              <a:gd name="connsiteY1442" fmla="*/ 4281516 h 6407421"/>
              <a:gd name="connsiteX1443" fmla="*/ 11672158 w 11701760"/>
              <a:gd name="connsiteY1443" fmla="*/ 4281516 h 6407421"/>
              <a:gd name="connsiteX1444" fmla="*/ 11405961 w 11701760"/>
              <a:gd name="connsiteY1444" fmla="*/ 4252022 h 6407421"/>
              <a:gd name="connsiteX1445" fmla="*/ 11435563 w 11701760"/>
              <a:gd name="connsiteY1445" fmla="*/ 4252022 h 6407421"/>
              <a:gd name="connsiteX1446" fmla="*/ 11435563 w 11701760"/>
              <a:gd name="connsiteY1446" fmla="*/ 4281516 h 6407421"/>
              <a:gd name="connsiteX1447" fmla="*/ 11405961 w 11701760"/>
              <a:gd name="connsiteY1447" fmla="*/ 4281516 h 6407421"/>
              <a:gd name="connsiteX1448" fmla="*/ 11139872 w 11701760"/>
              <a:gd name="connsiteY1448" fmla="*/ 4252022 h 6407421"/>
              <a:gd name="connsiteX1449" fmla="*/ 11169474 w 11701760"/>
              <a:gd name="connsiteY1449" fmla="*/ 4252022 h 6407421"/>
              <a:gd name="connsiteX1450" fmla="*/ 11169474 w 11701760"/>
              <a:gd name="connsiteY1450" fmla="*/ 4281516 h 6407421"/>
              <a:gd name="connsiteX1451" fmla="*/ 11139872 w 11701760"/>
              <a:gd name="connsiteY1451" fmla="*/ 4281516 h 6407421"/>
              <a:gd name="connsiteX1452" fmla="*/ 10873675 w 11701760"/>
              <a:gd name="connsiteY1452" fmla="*/ 4252022 h 6407421"/>
              <a:gd name="connsiteX1453" fmla="*/ 10903277 w 11701760"/>
              <a:gd name="connsiteY1453" fmla="*/ 4252022 h 6407421"/>
              <a:gd name="connsiteX1454" fmla="*/ 10903277 w 11701760"/>
              <a:gd name="connsiteY1454" fmla="*/ 4281516 h 6407421"/>
              <a:gd name="connsiteX1455" fmla="*/ 10873675 w 11701760"/>
              <a:gd name="connsiteY1455" fmla="*/ 4281516 h 6407421"/>
              <a:gd name="connsiteX1456" fmla="*/ 10607478 w 11701760"/>
              <a:gd name="connsiteY1456" fmla="*/ 4252022 h 6407421"/>
              <a:gd name="connsiteX1457" fmla="*/ 10637188 w 11701760"/>
              <a:gd name="connsiteY1457" fmla="*/ 4252022 h 6407421"/>
              <a:gd name="connsiteX1458" fmla="*/ 10637188 w 11701760"/>
              <a:gd name="connsiteY1458" fmla="*/ 4281516 h 6407421"/>
              <a:gd name="connsiteX1459" fmla="*/ 10607478 w 11701760"/>
              <a:gd name="connsiteY1459" fmla="*/ 4281516 h 6407421"/>
              <a:gd name="connsiteX1460" fmla="*/ 10341389 w 11701760"/>
              <a:gd name="connsiteY1460" fmla="*/ 4252022 h 6407421"/>
              <a:gd name="connsiteX1461" fmla="*/ 10370992 w 11701760"/>
              <a:gd name="connsiteY1461" fmla="*/ 4252022 h 6407421"/>
              <a:gd name="connsiteX1462" fmla="*/ 10370992 w 11701760"/>
              <a:gd name="connsiteY1462" fmla="*/ 4281516 h 6407421"/>
              <a:gd name="connsiteX1463" fmla="*/ 10341389 w 11701760"/>
              <a:gd name="connsiteY1463" fmla="*/ 4281516 h 6407421"/>
              <a:gd name="connsiteX1464" fmla="*/ 10075192 w 11701760"/>
              <a:gd name="connsiteY1464" fmla="*/ 4252022 h 6407421"/>
              <a:gd name="connsiteX1465" fmla="*/ 10104794 w 11701760"/>
              <a:gd name="connsiteY1465" fmla="*/ 4252022 h 6407421"/>
              <a:gd name="connsiteX1466" fmla="*/ 10104794 w 11701760"/>
              <a:gd name="connsiteY1466" fmla="*/ 4281516 h 6407421"/>
              <a:gd name="connsiteX1467" fmla="*/ 10075192 w 11701760"/>
              <a:gd name="connsiteY1467" fmla="*/ 4281516 h 6407421"/>
              <a:gd name="connsiteX1468" fmla="*/ 9809103 w 11701760"/>
              <a:gd name="connsiteY1468" fmla="*/ 4252022 h 6407421"/>
              <a:gd name="connsiteX1469" fmla="*/ 9838705 w 11701760"/>
              <a:gd name="connsiteY1469" fmla="*/ 4252022 h 6407421"/>
              <a:gd name="connsiteX1470" fmla="*/ 9838705 w 11701760"/>
              <a:gd name="connsiteY1470" fmla="*/ 4281516 h 6407421"/>
              <a:gd name="connsiteX1471" fmla="*/ 9809103 w 11701760"/>
              <a:gd name="connsiteY1471" fmla="*/ 4281516 h 6407421"/>
              <a:gd name="connsiteX1472" fmla="*/ 9542906 w 11701760"/>
              <a:gd name="connsiteY1472" fmla="*/ 4252022 h 6407421"/>
              <a:gd name="connsiteX1473" fmla="*/ 9572509 w 11701760"/>
              <a:gd name="connsiteY1473" fmla="*/ 4252022 h 6407421"/>
              <a:gd name="connsiteX1474" fmla="*/ 9572509 w 11701760"/>
              <a:gd name="connsiteY1474" fmla="*/ 4281516 h 6407421"/>
              <a:gd name="connsiteX1475" fmla="*/ 9542906 w 11701760"/>
              <a:gd name="connsiteY1475" fmla="*/ 4281516 h 6407421"/>
              <a:gd name="connsiteX1476" fmla="*/ 9276817 w 11701760"/>
              <a:gd name="connsiteY1476" fmla="*/ 4252022 h 6407421"/>
              <a:gd name="connsiteX1477" fmla="*/ 9306420 w 11701760"/>
              <a:gd name="connsiteY1477" fmla="*/ 4252022 h 6407421"/>
              <a:gd name="connsiteX1478" fmla="*/ 9306420 w 11701760"/>
              <a:gd name="connsiteY1478" fmla="*/ 4281516 h 6407421"/>
              <a:gd name="connsiteX1479" fmla="*/ 9276817 w 11701760"/>
              <a:gd name="connsiteY1479" fmla="*/ 4281516 h 6407421"/>
              <a:gd name="connsiteX1480" fmla="*/ 9010620 w 11701760"/>
              <a:gd name="connsiteY1480" fmla="*/ 4252022 h 6407421"/>
              <a:gd name="connsiteX1481" fmla="*/ 9040222 w 11701760"/>
              <a:gd name="connsiteY1481" fmla="*/ 4252022 h 6407421"/>
              <a:gd name="connsiteX1482" fmla="*/ 9040222 w 11701760"/>
              <a:gd name="connsiteY1482" fmla="*/ 4281516 h 6407421"/>
              <a:gd name="connsiteX1483" fmla="*/ 9010620 w 11701760"/>
              <a:gd name="connsiteY1483" fmla="*/ 4281516 h 6407421"/>
              <a:gd name="connsiteX1484" fmla="*/ 8744423 w 11701760"/>
              <a:gd name="connsiteY1484" fmla="*/ 4252022 h 6407421"/>
              <a:gd name="connsiteX1485" fmla="*/ 8774026 w 11701760"/>
              <a:gd name="connsiteY1485" fmla="*/ 4252022 h 6407421"/>
              <a:gd name="connsiteX1486" fmla="*/ 8774026 w 11701760"/>
              <a:gd name="connsiteY1486" fmla="*/ 4281516 h 6407421"/>
              <a:gd name="connsiteX1487" fmla="*/ 8744423 w 11701760"/>
              <a:gd name="connsiteY1487" fmla="*/ 4281516 h 6407421"/>
              <a:gd name="connsiteX1488" fmla="*/ 8478226 w 11701760"/>
              <a:gd name="connsiteY1488" fmla="*/ 4252022 h 6407421"/>
              <a:gd name="connsiteX1489" fmla="*/ 8507828 w 11701760"/>
              <a:gd name="connsiteY1489" fmla="*/ 4252022 h 6407421"/>
              <a:gd name="connsiteX1490" fmla="*/ 8507828 w 11701760"/>
              <a:gd name="connsiteY1490" fmla="*/ 4281516 h 6407421"/>
              <a:gd name="connsiteX1491" fmla="*/ 8478226 w 11701760"/>
              <a:gd name="connsiteY1491" fmla="*/ 4281516 h 6407421"/>
              <a:gd name="connsiteX1492" fmla="*/ 8212137 w 11701760"/>
              <a:gd name="connsiteY1492" fmla="*/ 4252022 h 6407421"/>
              <a:gd name="connsiteX1493" fmla="*/ 8241740 w 11701760"/>
              <a:gd name="connsiteY1493" fmla="*/ 4252022 h 6407421"/>
              <a:gd name="connsiteX1494" fmla="*/ 8241740 w 11701760"/>
              <a:gd name="connsiteY1494" fmla="*/ 4281516 h 6407421"/>
              <a:gd name="connsiteX1495" fmla="*/ 8212137 w 11701760"/>
              <a:gd name="connsiteY1495" fmla="*/ 4281516 h 6407421"/>
              <a:gd name="connsiteX1496" fmla="*/ 7945940 w 11701760"/>
              <a:gd name="connsiteY1496" fmla="*/ 4252022 h 6407421"/>
              <a:gd name="connsiteX1497" fmla="*/ 7975543 w 11701760"/>
              <a:gd name="connsiteY1497" fmla="*/ 4252022 h 6407421"/>
              <a:gd name="connsiteX1498" fmla="*/ 7975543 w 11701760"/>
              <a:gd name="connsiteY1498" fmla="*/ 4281516 h 6407421"/>
              <a:gd name="connsiteX1499" fmla="*/ 7945940 w 11701760"/>
              <a:gd name="connsiteY1499" fmla="*/ 4281516 h 6407421"/>
              <a:gd name="connsiteX1500" fmla="*/ 7679743 w 11701760"/>
              <a:gd name="connsiteY1500" fmla="*/ 4252022 h 6407421"/>
              <a:gd name="connsiteX1501" fmla="*/ 7709346 w 11701760"/>
              <a:gd name="connsiteY1501" fmla="*/ 4252022 h 6407421"/>
              <a:gd name="connsiteX1502" fmla="*/ 7709346 w 11701760"/>
              <a:gd name="connsiteY1502" fmla="*/ 4281516 h 6407421"/>
              <a:gd name="connsiteX1503" fmla="*/ 7679743 w 11701760"/>
              <a:gd name="connsiteY1503" fmla="*/ 4281516 h 6407421"/>
              <a:gd name="connsiteX1504" fmla="*/ 7413653 w 11701760"/>
              <a:gd name="connsiteY1504" fmla="*/ 4252022 h 6407421"/>
              <a:gd name="connsiteX1505" fmla="*/ 7443256 w 11701760"/>
              <a:gd name="connsiteY1505" fmla="*/ 4252022 h 6407421"/>
              <a:gd name="connsiteX1506" fmla="*/ 7443256 w 11701760"/>
              <a:gd name="connsiteY1506" fmla="*/ 4281516 h 6407421"/>
              <a:gd name="connsiteX1507" fmla="*/ 7413653 w 11701760"/>
              <a:gd name="connsiteY1507" fmla="*/ 4281516 h 6407421"/>
              <a:gd name="connsiteX1508" fmla="*/ 7147456 w 11701760"/>
              <a:gd name="connsiteY1508" fmla="*/ 4252022 h 6407421"/>
              <a:gd name="connsiteX1509" fmla="*/ 7177058 w 11701760"/>
              <a:gd name="connsiteY1509" fmla="*/ 4252022 h 6407421"/>
              <a:gd name="connsiteX1510" fmla="*/ 7177058 w 11701760"/>
              <a:gd name="connsiteY1510" fmla="*/ 4281516 h 6407421"/>
              <a:gd name="connsiteX1511" fmla="*/ 7147456 w 11701760"/>
              <a:gd name="connsiteY1511" fmla="*/ 4281516 h 6407421"/>
              <a:gd name="connsiteX1512" fmla="*/ 6881367 w 11701760"/>
              <a:gd name="connsiteY1512" fmla="*/ 4252022 h 6407421"/>
              <a:gd name="connsiteX1513" fmla="*/ 6910970 w 11701760"/>
              <a:gd name="connsiteY1513" fmla="*/ 4252022 h 6407421"/>
              <a:gd name="connsiteX1514" fmla="*/ 6910970 w 11701760"/>
              <a:gd name="connsiteY1514" fmla="*/ 4281516 h 6407421"/>
              <a:gd name="connsiteX1515" fmla="*/ 6881367 w 11701760"/>
              <a:gd name="connsiteY1515" fmla="*/ 4281516 h 6407421"/>
              <a:gd name="connsiteX1516" fmla="*/ 6615170 w 11701760"/>
              <a:gd name="connsiteY1516" fmla="*/ 4252022 h 6407421"/>
              <a:gd name="connsiteX1517" fmla="*/ 6644773 w 11701760"/>
              <a:gd name="connsiteY1517" fmla="*/ 4252022 h 6407421"/>
              <a:gd name="connsiteX1518" fmla="*/ 6644773 w 11701760"/>
              <a:gd name="connsiteY1518" fmla="*/ 4281516 h 6407421"/>
              <a:gd name="connsiteX1519" fmla="*/ 6615170 w 11701760"/>
              <a:gd name="connsiteY1519" fmla="*/ 4281516 h 6407421"/>
              <a:gd name="connsiteX1520" fmla="*/ 6349081 w 11701760"/>
              <a:gd name="connsiteY1520" fmla="*/ 4252022 h 6407421"/>
              <a:gd name="connsiteX1521" fmla="*/ 6378683 w 11701760"/>
              <a:gd name="connsiteY1521" fmla="*/ 4252022 h 6407421"/>
              <a:gd name="connsiteX1522" fmla="*/ 6378683 w 11701760"/>
              <a:gd name="connsiteY1522" fmla="*/ 4281516 h 6407421"/>
              <a:gd name="connsiteX1523" fmla="*/ 6349081 w 11701760"/>
              <a:gd name="connsiteY1523" fmla="*/ 4281516 h 6407421"/>
              <a:gd name="connsiteX1524" fmla="*/ 6082884 w 11701760"/>
              <a:gd name="connsiteY1524" fmla="*/ 4252022 h 6407421"/>
              <a:gd name="connsiteX1525" fmla="*/ 6112486 w 11701760"/>
              <a:gd name="connsiteY1525" fmla="*/ 4252022 h 6407421"/>
              <a:gd name="connsiteX1526" fmla="*/ 6112486 w 11701760"/>
              <a:gd name="connsiteY1526" fmla="*/ 4281516 h 6407421"/>
              <a:gd name="connsiteX1527" fmla="*/ 6082884 w 11701760"/>
              <a:gd name="connsiteY1527" fmla="*/ 4281516 h 6407421"/>
              <a:gd name="connsiteX1528" fmla="*/ 5825310 w 11701760"/>
              <a:gd name="connsiteY1528" fmla="*/ 4252022 h 6407421"/>
              <a:gd name="connsiteX1529" fmla="*/ 5854913 w 11701760"/>
              <a:gd name="connsiteY1529" fmla="*/ 4252022 h 6407421"/>
              <a:gd name="connsiteX1530" fmla="*/ 5854913 w 11701760"/>
              <a:gd name="connsiteY1530" fmla="*/ 4281516 h 6407421"/>
              <a:gd name="connsiteX1531" fmla="*/ 5825310 w 11701760"/>
              <a:gd name="connsiteY1531" fmla="*/ 4281516 h 6407421"/>
              <a:gd name="connsiteX1532" fmla="*/ 5559113 w 11701760"/>
              <a:gd name="connsiteY1532" fmla="*/ 4252022 h 6407421"/>
              <a:gd name="connsiteX1533" fmla="*/ 5588715 w 11701760"/>
              <a:gd name="connsiteY1533" fmla="*/ 4252022 h 6407421"/>
              <a:gd name="connsiteX1534" fmla="*/ 5588715 w 11701760"/>
              <a:gd name="connsiteY1534" fmla="*/ 4281516 h 6407421"/>
              <a:gd name="connsiteX1535" fmla="*/ 5559113 w 11701760"/>
              <a:gd name="connsiteY1535" fmla="*/ 4281516 h 6407421"/>
              <a:gd name="connsiteX1536" fmla="*/ 5293024 w 11701760"/>
              <a:gd name="connsiteY1536" fmla="*/ 4252022 h 6407421"/>
              <a:gd name="connsiteX1537" fmla="*/ 5322626 w 11701760"/>
              <a:gd name="connsiteY1537" fmla="*/ 4252022 h 6407421"/>
              <a:gd name="connsiteX1538" fmla="*/ 5322626 w 11701760"/>
              <a:gd name="connsiteY1538" fmla="*/ 4281516 h 6407421"/>
              <a:gd name="connsiteX1539" fmla="*/ 5293024 w 11701760"/>
              <a:gd name="connsiteY1539" fmla="*/ 4281516 h 6407421"/>
              <a:gd name="connsiteX1540" fmla="*/ 5026827 w 11701760"/>
              <a:gd name="connsiteY1540" fmla="*/ 4252022 h 6407421"/>
              <a:gd name="connsiteX1541" fmla="*/ 5056429 w 11701760"/>
              <a:gd name="connsiteY1541" fmla="*/ 4252022 h 6407421"/>
              <a:gd name="connsiteX1542" fmla="*/ 5056429 w 11701760"/>
              <a:gd name="connsiteY1542" fmla="*/ 4281516 h 6407421"/>
              <a:gd name="connsiteX1543" fmla="*/ 5026827 w 11701760"/>
              <a:gd name="connsiteY1543" fmla="*/ 4281516 h 6407421"/>
              <a:gd name="connsiteX1544" fmla="*/ 4760630 w 11701760"/>
              <a:gd name="connsiteY1544" fmla="*/ 4252022 h 6407421"/>
              <a:gd name="connsiteX1545" fmla="*/ 4790340 w 11701760"/>
              <a:gd name="connsiteY1545" fmla="*/ 4252022 h 6407421"/>
              <a:gd name="connsiteX1546" fmla="*/ 4790340 w 11701760"/>
              <a:gd name="connsiteY1546" fmla="*/ 4281516 h 6407421"/>
              <a:gd name="connsiteX1547" fmla="*/ 4760630 w 11701760"/>
              <a:gd name="connsiteY1547" fmla="*/ 4281516 h 6407421"/>
              <a:gd name="connsiteX1548" fmla="*/ 4494541 w 11701760"/>
              <a:gd name="connsiteY1548" fmla="*/ 4252022 h 6407421"/>
              <a:gd name="connsiteX1549" fmla="*/ 4524144 w 11701760"/>
              <a:gd name="connsiteY1549" fmla="*/ 4252022 h 6407421"/>
              <a:gd name="connsiteX1550" fmla="*/ 4524144 w 11701760"/>
              <a:gd name="connsiteY1550" fmla="*/ 4281516 h 6407421"/>
              <a:gd name="connsiteX1551" fmla="*/ 4494541 w 11701760"/>
              <a:gd name="connsiteY1551" fmla="*/ 4281516 h 6407421"/>
              <a:gd name="connsiteX1552" fmla="*/ 4228344 w 11701760"/>
              <a:gd name="connsiteY1552" fmla="*/ 4252022 h 6407421"/>
              <a:gd name="connsiteX1553" fmla="*/ 4257946 w 11701760"/>
              <a:gd name="connsiteY1553" fmla="*/ 4252022 h 6407421"/>
              <a:gd name="connsiteX1554" fmla="*/ 4257946 w 11701760"/>
              <a:gd name="connsiteY1554" fmla="*/ 4281516 h 6407421"/>
              <a:gd name="connsiteX1555" fmla="*/ 4228344 w 11701760"/>
              <a:gd name="connsiteY1555" fmla="*/ 4281516 h 6407421"/>
              <a:gd name="connsiteX1556" fmla="*/ 3962255 w 11701760"/>
              <a:gd name="connsiteY1556" fmla="*/ 4252022 h 6407421"/>
              <a:gd name="connsiteX1557" fmla="*/ 3991857 w 11701760"/>
              <a:gd name="connsiteY1557" fmla="*/ 4252022 h 6407421"/>
              <a:gd name="connsiteX1558" fmla="*/ 3991857 w 11701760"/>
              <a:gd name="connsiteY1558" fmla="*/ 4281516 h 6407421"/>
              <a:gd name="connsiteX1559" fmla="*/ 3962255 w 11701760"/>
              <a:gd name="connsiteY1559" fmla="*/ 4281516 h 6407421"/>
              <a:gd name="connsiteX1560" fmla="*/ 3696058 w 11701760"/>
              <a:gd name="connsiteY1560" fmla="*/ 4252022 h 6407421"/>
              <a:gd name="connsiteX1561" fmla="*/ 3725661 w 11701760"/>
              <a:gd name="connsiteY1561" fmla="*/ 4252022 h 6407421"/>
              <a:gd name="connsiteX1562" fmla="*/ 3725661 w 11701760"/>
              <a:gd name="connsiteY1562" fmla="*/ 4281516 h 6407421"/>
              <a:gd name="connsiteX1563" fmla="*/ 3696058 w 11701760"/>
              <a:gd name="connsiteY1563" fmla="*/ 4281516 h 6407421"/>
              <a:gd name="connsiteX1564" fmla="*/ 3429969 w 11701760"/>
              <a:gd name="connsiteY1564" fmla="*/ 4252022 h 6407421"/>
              <a:gd name="connsiteX1565" fmla="*/ 3459572 w 11701760"/>
              <a:gd name="connsiteY1565" fmla="*/ 4252022 h 6407421"/>
              <a:gd name="connsiteX1566" fmla="*/ 3459572 w 11701760"/>
              <a:gd name="connsiteY1566" fmla="*/ 4281516 h 6407421"/>
              <a:gd name="connsiteX1567" fmla="*/ 3429969 w 11701760"/>
              <a:gd name="connsiteY1567" fmla="*/ 4281516 h 6407421"/>
              <a:gd name="connsiteX1568" fmla="*/ 3163772 w 11701760"/>
              <a:gd name="connsiteY1568" fmla="*/ 4252022 h 6407421"/>
              <a:gd name="connsiteX1569" fmla="*/ 3193374 w 11701760"/>
              <a:gd name="connsiteY1569" fmla="*/ 4252022 h 6407421"/>
              <a:gd name="connsiteX1570" fmla="*/ 3193374 w 11701760"/>
              <a:gd name="connsiteY1570" fmla="*/ 4281516 h 6407421"/>
              <a:gd name="connsiteX1571" fmla="*/ 3163772 w 11701760"/>
              <a:gd name="connsiteY1571" fmla="*/ 4281516 h 6407421"/>
              <a:gd name="connsiteX1572" fmla="*/ 2897575 w 11701760"/>
              <a:gd name="connsiteY1572" fmla="*/ 4252022 h 6407421"/>
              <a:gd name="connsiteX1573" fmla="*/ 2927178 w 11701760"/>
              <a:gd name="connsiteY1573" fmla="*/ 4252022 h 6407421"/>
              <a:gd name="connsiteX1574" fmla="*/ 2927178 w 11701760"/>
              <a:gd name="connsiteY1574" fmla="*/ 4281516 h 6407421"/>
              <a:gd name="connsiteX1575" fmla="*/ 2897575 w 11701760"/>
              <a:gd name="connsiteY1575" fmla="*/ 4281516 h 6407421"/>
              <a:gd name="connsiteX1576" fmla="*/ 2631378 w 11701760"/>
              <a:gd name="connsiteY1576" fmla="*/ 4252022 h 6407421"/>
              <a:gd name="connsiteX1577" fmla="*/ 2660980 w 11701760"/>
              <a:gd name="connsiteY1577" fmla="*/ 4252022 h 6407421"/>
              <a:gd name="connsiteX1578" fmla="*/ 2660980 w 11701760"/>
              <a:gd name="connsiteY1578" fmla="*/ 4281516 h 6407421"/>
              <a:gd name="connsiteX1579" fmla="*/ 2631378 w 11701760"/>
              <a:gd name="connsiteY1579" fmla="*/ 4281516 h 6407421"/>
              <a:gd name="connsiteX1580" fmla="*/ 2365289 w 11701760"/>
              <a:gd name="connsiteY1580" fmla="*/ 4252022 h 6407421"/>
              <a:gd name="connsiteX1581" fmla="*/ 2394892 w 11701760"/>
              <a:gd name="connsiteY1581" fmla="*/ 4252022 h 6407421"/>
              <a:gd name="connsiteX1582" fmla="*/ 2394892 w 11701760"/>
              <a:gd name="connsiteY1582" fmla="*/ 4281516 h 6407421"/>
              <a:gd name="connsiteX1583" fmla="*/ 2365289 w 11701760"/>
              <a:gd name="connsiteY1583" fmla="*/ 4281516 h 6407421"/>
              <a:gd name="connsiteX1584" fmla="*/ 2099092 w 11701760"/>
              <a:gd name="connsiteY1584" fmla="*/ 4252022 h 6407421"/>
              <a:gd name="connsiteX1585" fmla="*/ 2128695 w 11701760"/>
              <a:gd name="connsiteY1585" fmla="*/ 4252022 h 6407421"/>
              <a:gd name="connsiteX1586" fmla="*/ 2128695 w 11701760"/>
              <a:gd name="connsiteY1586" fmla="*/ 4281516 h 6407421"/>
              <a:gd name="connsiteX1587" fmla="*/ 2099092 w 11701760"/>
              <a:gd name="connsiteY1587" fmla="*/ 4281516 h 6407421"/>
              <a:gd name="connsiteX1588" fmla="*/ 1832898 w 11701760"/>
              <a:gd name="connsiteY1588" fmla="*/ 4252022 h 6407421"/>
              <a:gd name="connsiteX1589" fmla="*/ 1862498 w 11701760"/>
              <a:gd name="connsiteY1589" fmla="*/ 4252022 h 6407421"/>
              <a:gd name="connsiteX1590" fmla="*/ 1862498 w 11701760"/>
              <a:gd name="connsiteY1590" fmla="*/ 4281516 h 6407421"/>
              <a:gd name="connsiteX1591" fmla="*/ 1832898 w 11701760"/>
              <a:gd name="connsiteY1591" fmla="*/ 4281516 h 6407421"/>
              <a:gd name="connsiteX1592" fmla="*/ 1566808 w 11701760"/>
              <a:gd name="connsiteY1592" fmla="*/ 4252022 h 6407421"/>
              <a:gd name="connsiteX1593" fmla="*/ 1596409 w 11701760"/>
              <a:gd name="connsiteY1593" fmla="*/ 4252022 h 6407421"/>
              <a:gd name="connsiteX1594" fmla="*/ 1596409 w 11701760"/>
              <a:gd name="connsiteY1594" fmla="*/ 4281516 h 6407421"/>
              <a:gd name="connsiteX1595" fmla="*/ 1566808 w 11701760"/>
              <a:gd name="connsiteY1595" fmla="*/ 4281516 h 6407421"/>
              <a:gd name="connsiteX1596" fmla="*/ 1300611 w 11701760"/>
              <a:gd name="connsiteY1596" fmla="*/ 4252022 h 6407421"/>
              <a:gd name="connsiteX1597" fmla="*/ 1330213 w 11701760"/>
              <a:gd name="connsiteY1597" fmla="*/ 4252022 h 6407421"/>
              <a:gd name="connsiteX1598" fmla="*/ 1330213 w 11701760"/>
              <a:gd name="connsiteY1598" fmla="*/ 4281516 h 6407421"/>
              <a:gd name="connsiteX1599" fmla="*/ 1300611 w 11701760"/>
              <a:gd name="connsiteY1599" fmla="*/ 4281516 h 6407421"/>
              <a:gd name="connsiteX1600" fmla="*/ 1034520 w 11701760"/>
              <a:gd name="connsiteY1600" fmla="*/ 4252022 h 6407421"/>
              <a:gd name="connsiteX1601" fmla="*/ 1064123 w 11701760"/>
              <a:gd name="connsiteY1601" fmla="*/ 4252022 h 6407421"/>
              <a:gd name="connsiteX1602" fmla="*/ 1064123 w 11701760"/>
              <a:gd name="connsiteY1602" fmla="*/ 4281516 h 6407421"/>
              <a:gd name="connsiteX1603" fmla="*/ 1034520 w 11701760"/>
              <a:gd name="connsiteY1603" fmla="*/ 4281516 h 6407421"/>
              <a:gd name="connsiteX1604" fmla="*/ 768327 w 11701760"/>
              <a:gd name="connsiteY1604" fmla="*/ 4252022 h 6407421"/>
              <a:gd name="connsiteX1605" fmla="*/ 797926 w 11701760"/>
              <a:gd name="connsiteY1605" fmla="*/ 4252022 h 6407421"/>
              <a:gd name="connsiteX1606" fmla="*/ 797926 w 11701760"/>
              <a:gd name="connsiteY1606" fmla="*/ 4281516 h 6407421"/>
              <a:gd name="connsiteX1607" fmla="*/ 768327 w 11701760"/>
              <a:gd name="connsiteY1607" fmla="*/ 4281516 h 6407421"/>
              <a:gd name="connsiteX1608" fmla="*/ 502236 w 11701760"/>
              <a:gd name="connsiteY1608" fmla="*/ 4252022 h 6407421"/>
              <a:gd name="connsiteX1609" fmla="*/ 531839 w 11701760"/>
              <a:gd name="connsiteY1609" fmla="*/ 4252022 h 6407421"/>
              <a:gd name="connsiteX1610" fmla="*/ 531839 w 11701760"/>
              <a:gd name="connsiteY1610" fmla="*/ 4281516 h 6407421"/>
              <a:gd name="connsiteX1611" fmla="*/ 502236 w 11701760"/>
              <a:gd name="connsiteY1611" fmla="*/ 4281516 h 6407421"/>
              <a:gd name="connsiteX1612" fmla="*/ 236037 w 11701760"/>
              <a:gd name="connsiteY1612" fmla="*/ 4252022 h 6407421"/>
              <a:gd name="connsiteX1613" fmla="*/ 265640 w 11701760"/>
              <a:gd name="connsiteY1613" fmla="*/ 4252022 h 6407421"/>
              <a:gd name="connsiteX1614" fmla="*/ 265640 w 11701760"/>
              <a:gd name="connsiteY1614" fmla="*/ 4281516 h 6407421"/>
              <a:gd name="connsiteX1615" fmla="*/ 236037 w 11701760"/>
              <a:gd name="connsiteY1615" fmla="*/ 4281516 h 6407421"/>
              <a:gd name="connsiteX1616" fmla="*/ 1 w 11701760"/>
              <a:gd name="connsiteY1616" fmla="*/ 4252022 h 6407421"/>
              <a:gd name="connsiteX1617" fmla="*/ 29603 w 11701760"/>
              <a:gd name="connsiteY1617" fmla="*/ 4252022 h 6407421"/>
              <a:gd name="connsiteX1618" fmla="*/ 29603 w 11701760"/>
              <a:gd name="connsiteY1618" fmla="*/ 4281516 h 6407421"/>
              <a:gd name="connsiteX1619" fmla="*/ 1 w 11701760"/>
              <a:gd name="connsiteY1619" fmla="*/ 4281516 h 6407421"/>
              <a:gd name="connsiteX1620" fmla="*/ 11672158 w 11701760"/>
              <a:gd name="connsiteY1620" fmla="*/ 3986257 h 6407421"/>
              <a:gd name="connsiteX1621" fmla="*/ 11701760 w 11701760"/>
              <a:gd name="connsiteY1621" fmla="*/ 3986257 h 6407421"/>
              <a:gd name="connsiteX1622" fmla="*/ 11701760 w 11701760"/>
              <a:gd name="connsiteY1622" fmla="*/ 4015859 h 6407421"/>
              <a:gd name="connsiteX1623" fmla="*/ 11672158 w 11701760"/>
              <a:gd name="connsiteY1623" fmla="*/ 4015859 h 6407421"/>
              <a:gd name="connsiteX1624" fmla="*/ 11405961 w 11701760"/>
              <a:gd name="connsiteY1624" fmla="*/ 3986257 h 6407421"/>
              <a:gd name="connsiteX1625" fmla="*/ 11435563 w 11701760"/>
              <a:gd name="connsiteY1625" fmla="*/ 3986257 h 6407421"/>
              <a:gd name="connsiteX1626" fmla="*/ 11435563 w 11701760"/>
              <a:gd name="connsiteY1626" fmla="*/ 4015859 h 6407421"/>
              <a:gd name="connsiteX1627" fmla="*/ 11405961 w 11701760"/>
              <a:gd name="connsiteY1627" fmla="*/ 4015859 h 6407421"/>
              <a:gd name="connsiteX1628" fmla="*/ 11139872 w 11701760"/>
              <a:gd name="connsiteY1628" fmla="*/ 3986257 h 6407421"/>
              <a:gd name="connsiteX1629" fmla="*/ 11169474 w 11701760"/>
              <a:gd name="connsiteY1629" fmla="*/ 3986257 h 6407421"/>
              <a:gd name="connsiteX1630" fmla="*/ 11169474 w 11701760"/>
              <a:gd name="connsiteY1630" fmla="*/ 4015859 h 6407421"/>
              <a:gd name="connsiteX1631" fmla="*/ 11139872 w 11701760"/>
              <a:gd name="connsiteY1631" fmla="*/ 4015859 h 6407421"/>
              <a:gd name="connsiteX1632" fmla="*/ 10873675 w 11701760"/>
              <a:gd name="connsiteY1632" fmla="*/ 3986257 h 6407421"/>
              <a:gd name="connsiteX1633" fmla="*/ 10903277 w 11701760"/>
              <a:gd name="connsiteY1633" fmla="*/ 3986257 h 6407421"/>
              <a:gd name="connsiteX1634" fmla="*/ 10903277 w 11701760"/>
              <a:gd name="connsiteY1634" fmla="*/ 4015859 h 6407421"/>
              <a:gd name="connsiteX1635" fmla="*/ 10873675 w 11701760"/>
              <a:gd name="connsiteY1635" fmla="*/ 4015859 h 6407421"/>
              <a:gd name="connsiteX1636" fmla="*/ 10607478 w 11701760"/>
              <a:gd name="connsiteY1636" fmla="*/ 3986257 h 6407421"/>
              <a:gd name="connsiteX1637" fmla="*/ 10637188 w 11701760"/>
              <a:gd name="connsiteY1637" fmla="*/ 3986257 h 6407421"/>
              <a:gd name="connsiteX1638" fmla="*/ 10637188 w 11701760"/>
              <a:gd name="connsiteY1638" fmla="*/ 4015859 h 6407421"/>
              <a:gd name="connsiteX1639" fmla="*/ 10607478 w 11701760"/>
              <a:gd name="connsiteY1639" fmla="*/ 4015859 h 6407421"/>
              <a:gd name="connsiteX1640" fmla="*/ 10341389 w 11701760"/>
              <a:gd name="connsiteY1640" fmla="*/ 3986257 h 6407421"/>
              <a:gd name="connsiteX1641" fmla="*/ 10370992 w 11701760"/>
              <a:gd name="connsiteY1641" fmla="*/ 3986257 h 6407421"/>
              <a:gd name="connsiteX1642" fmla="*/ 10370992 w 11701760"/>
              <a:gd name="connsiteY1642" fmla="*/ 4015859 h 6407421"/>
              <a:gd name="connsiteX1643" fmla="*/ 10341389 w 11701760"/>
              <a:gd name="connsiteY1643" fmla="*/ 4015859 h 6407421"/>
              <a:gd name="connsiteX1644" fmla="*/ 10075192 w 11701760"/>
              <a:gd name="connsiteY1644" fmla="*/ 3986257 h 6407421"/>
              <a:gd name="connsiteX1645" fmla="*/ 10104794 w 11701760"/>
              <a:gd name="connsiteY1645" fmla="*/ 3986257 h 6407421"/>
              <a:gd name="connsiteX1646" fmla="*/ 10104794 w 11701760"/>
              <a:gd name="connsiteY1646" fmla="*/ 4015859 h 6407421"/>
              <a:gd name="connsiteX1647" fmla="*/ 10075192 w 11701760"/>
              <a:gd name="connsiteY1647" fmla="*/ 4015859 h 6407421"/>
              <a:gd name="connsiteX1648" fmla="*/ 9809103 w 11701760"/>
              <a:gd name="connsiteY1648" fmla="*/ 3986257 h 6407421"/>
              <a:gd name="connsiteX1649" fmla="*/ 9838705 w 11701760"/>
              <a:gd name="connsiteY1649" fmla="*/ 3986257 h 6407421"/>
              <a:gd name="connsiteX1650" fmla="*/ 9838705 w 11701760"/>
              <a:gd name="connsiteY1650" fmla="*/ 4015859 h 6407421"/>
              <a:gd name="connsiteX1651" fmla="*/ 9809103 w 11701760"/>
              <a:gd name="connsiteY1651" fmla="*/ 4015859 h 6407421"/>
              <a:gd name="connsiteX1652" fmla="*/ 9542906 w 11701760"/>
              <a:gd name="connsiteY1652" fmla="*/ 3986257 h 6407421"/>
              <a:gd name="connsiteX1653" fmla="*/ 9572509 w 11701760"/>
              <a:gd name="connsiteY1653" fmla="*/ 3986257 h 6407421"/>
              <a:gd name="connsiteX1654" fmla="*/ 9572509 w 11701760"/>
              <a:gd name="connsiteY1654" fmla="*/ 4015859 h 6407421"/>
              <a:gd name="connsiteX1655" fmla="*/ 9542906 w 11701760"/>
              <a:gd name="connsiteY1655" fmla="*/ 4015859 h 6407421"/>
              <a:gd name="connsiteX1656" fmla="*/ 9276817 w 11701760"/>
              <a:gd name="connsiteY1656" fmla="*/ 3986257 h 6407421"/>
              <a:gd name="connsiteX1657" fmla="*/ 9306420 w 11701760"/>
              <a:gd name="connsiteY1657" fmla="*/ 3986257 h 6407421"/>
              <a:gd name="connsiteX1658" fmla="*/ 9306420 w 11701760"/>
              <a:gd name="connsiteY1658" fmla="*/ 4015859 h 6407421"/>
              <a:gd name="connsiteX1659" fmla="*/ 9276817 w 11701760"/>
              <a:gd name="connsiteY1659" fmla="*/ 4015859 h 6407421"/>
              <a:gd name="connsiteX1660" fmla="*/ 9010620 w 11701760"/>
              <a:gd name="connsiteY1660" fmla="*/ 3986257 h 6407421"/>
              <a:gd name="connsiteX1661" fmla="*/ 9040222 w 11701760"/>
              <a:gd name="connsiteY1661" fmla="*/ 3986257 h 6407421"/>
              <a:gd name="connsiteX1662" fmla="*/ 9040222 w 11701760"/>
              <a:gd name="connsiteY1662" fmla="*/ 4015859 h 6407421"/>
              <a:gd name="connsiteX1663" fmla="*/ 9010620 w 11701760"/>
              <a:gd name="connsiteY1663" fmla="*/ 4015859 h 6407421"/>
              <a:gd name="connsiteX1664" fmla="*/ 8744423 w 11701760"/>
              <a:gd name="connsiteY1664" fmla="*/ 3986257 h 6407421"/>
              <a:gd name="connsiteX1665" fmla="*/ 8774026 w 11701760"/>
              <a:gd name="connsiteY1665" fmla="*/ 3986257 h 6407421"/>
              <a:gd name="connsiteX1666" fmla="*/ 8774026 w 11701760"/>
              <a:gd name="connsiteY1666" fmla="*/ 4015859 h 6407421"/>
              <a:gd name="connsiteX1667" fmla="*/ 8744423 w 11701760"/>
              <a:gd name="connsiteY1667" fmla="*/ 4015859 h 6407421"/>
              <a:gd name="connsiteX1668" fmla="*/ 8478226 w 11701760"/>
              <a:gd name="connsiteY1668" fmla="*/ 3986257 h 6407421"/>
              <a:gd name="connsiteX1669" fmla="*/ 8507828 w 11701760"/>
              <a:gd name="connsiteY1669" fmla="*/ 3986257 h 6407421"/>
              <a:gd name="connsiteX1670" fmla="*/ 8507828 w 11701760"/>
              <a:gd name="connsiteY1670" fmla="*/ 4015859 h 6407421"/>
              <a:gd name="connsiteX1671" fmla="*/ 8478226 w 11701760"/>
              <a:gd name="connsiteY1671" fmla="*/ 4015859 h 6407421"/>
              <a:gd name="connsiteX1672" fmla="*/ 8212137 w 11701760"/>
              <a:gd name="connsiteY1672" fmla="*/ 3986257 h 6407421"/>
              <a:gd name="connsiteX1673" fmla="*/ 8241740 w 11701760"/>
              <a:gd name="connsiteY1673" fmla="*/ 3986257 h 6407421"/>
              <a:gd name="connsiteX1674" fmla="*/ 8241740 w 11701760"/>
              <a:gd name="connsiteY1674" fmla="*/ 4015859 h 6407421"/>
              <a:gd name="connsiteX1675" fmla="*/ 8212137 w 11701760"/>
              <a:gd name="connsiteY1675" fmla="*/ 4015859 h 6407421"/>
              <a:gd name="connsiteX1676" fmla="*/ 7945940 w 11701760"/>
              <a:gd name="connsiteY1676" fmla="*/ 3986257 h 6407421"/>
              <a:gd name="connsiteX1677" fmla="*/ 7975543 w 11701760"/>
              <a:gd name="connsiteY1677" fmla="*/ 3986257 h 6407421"/>
              <a:gd name="connsiteX1678" fmla="*/ 7975543 w 11701760"/>
              <a:gd name="connsiteY1678" fmla="*/ 4015859 h 6407421"/>
              <a:gd name="connsiteX1679" fmla="*/ 7945940 w 11701760"/>
              <a:gd name="connsiteY1679" fmla="*/ 4015859 h 6407421"/>
              <a:gd name="connsiteX1680" fmla="*/ 7679743 w 11701760"/>
              <a:gd name="connsiteY1680" fmla="*/ 3986257 h 6407421"/>
              <a:gd name="connsiteX1681" fmla="*/ 7709346 w 11701760"/>
              <a:gd name="connsiteY1681" fmla="*/ 3986257 h 6407421"/>
              <a:gd name="connsiteX1682" fmla="*/ 7709346 w 11701760"/>
              <a:gd name="connsiteY1682" fmla="*/ 4015859 h 6407421"/>
              <a:gd name="connsiteX1683" fmla="*/ 7679743 w 11701760"/>
              <a:gd name="connsiteY1683" fmla="*/ 4015859 h 6407421"/>
              <a:gd name="connsiteX1684" fmla="*/ 7413653 w 11701760"/>
              <a:gd name="connsiteY1684" fmla="*/ 3986257 h 6407421"/>
              <a:gd name="connsiteX1685" fmla="*/ 7443256 w 11701760"/>
              <a:gd name="connsiteY1685" fmla="*/ 3986257 h 6407421"/>
              <a:gd name="connsiteX1686" fmla="*/ 7443256 w 11701760"/>
              <a:gd name="connsiteY1686" fmla="*/ 4015859 h 6407421"/>
              <a:gd name="connsiteX1687" fmla="*/ 7413653 w 11701760"/>
              <a:gd name="connsiteY1687" fmla="*/ 4015859 h 6407421"/>
              <a:gd name="connsiteX1688" fmla="*/ 7147456 w 11701760"/>
              <a:gd name="connsiteY1688" fmla="*/ 3986257 h 6407421"/>
              <a:gd name="connsiteX1689" fmla="*/ 7177058 w 11701760"/>
              <a:gd name="connsiteY1689" fmla="*/ 3986257 h 6407421"/>
              <a:gd name="connsiteX1690" fmla="*/ 7177058 w 11701760"/>
              <a:gd name="connsiteY1690" fmla="*/ 4015859 h 6407421"/>
              <a:gd name="connsiteX1691" fmla="*/ 7147456 w 11701760"/>
              <a:gd name="connsiteY1691" fmla="*/ 4015859 h 6407421"/>
              <a:gd name="connsiteX1692" fmla="*/ 6881367 w 11701760"/>
              <a:gd name="connsiteY1692" fmla="*/ 3986257 h 6407421"/>
              <a:gd name="connsiteX1693" fmla="*/ 6910970 w 11701760"/>
              <a:gd name="connsiteY1693" fmla="*/ 3986257 h 6407421"/>
              <a:gd name="connsiteX1694" fmla="*/ 6910970 w 11701760"/>
              <a:gd name="connsiteY1694" fmla="*/ 4015859 h 6407421"/>
              <a:gd name="connsiteX1695" fmla="*/ 6881367 w 11701760"/>
              <a:gd name="connsiteY1695" fmla="*/ 4015859 h 6407421"/>
              <a:gd name="connsiteX1696" fmla="*/ 6615170 w 11701760"/>
              <a:gd name="connsiteY1696" fmla="*/ 3986257 h 6407421"/>
              <a:gd name="connsiteX1697" fmla="*/ 6644773 w 11701760"/>
              <a:gd name="connsiteY1697" fmla="*/ 3986257 h 6407421"/>
              <a:gd name="connsiteX1698" fmla="*/ 6644773 w 11701760"/>
              <a:gd name="connsiteY1698" fmla="*/ 4015859 h 6407421"/>
              <a:gd name="connsiteX1699" fmla="*/ 6615170 w 11701760"/>
              <a:gd name="connsiteY1699" fmla="*/ 4015859 h 6407421"/>
              <a:gd name="connsiteX1700" fmla="*/ 6349081 w 11701760"/>
              <a:gd name="connsiteY1700" fmla="*/ 3986257 h 6407421"/>
              <a:gd name="connsiteX1701" fmla="*/ 6378683 w 11701760"/>
              <a:gd name="connsiteY1701" fmla="*/ 3986257 h 6407421"/>
              <a:gd name="connsiteX1702" fmla="*/ 6378683 w 11701760"/>
              <a:gd name="connsiteY1702" fmla="*/ 4015859 h 6407421"/>
              <a:gd name="connsiteX1703" fmla="*/ 6349081 w 11701760"/>
              <a:gd name="connsiteY1703" fmla="*/ 4015859 h 6407421"/>
              <a:gd name="connsiteX1704" fmla="*/ 6082884 w 11701760"/>
              <a:gd name="connsiteY1704" fmla="*/ 3986257 h 6407421"/>
              <a:gd name="connsiteX1705" fmla="*/ 6112486 w 11701760"/>
              <a:gd name="connsiteY1705" fmla="*/ 3986257 h 6407421"/>
              <a:gd name="connsiteX1706" fmla="*/ 6112486 w 11701760"/>
              <a:gd name="connsiteY1706" fmla="*/ 4015859 h 6407421"/>
              <a:gd name="connsiteX1707" fmla="*/ 6082884 w 11701760"/>
              <a:gd name="connsiteY1707" fmla="*/ 4015859 h 6407421"/>
              <a:gd name="connsiteX1708" fmla="*/ 5825310 w 11701760"/>
              <a:gd name="connsiteY1708" fmla="*/ 3986257 h 6407421"/>
              <a:gd name="connsiteX1709" fmla="*/ 5854913 w 11701760"/>
              <a:gd name="connsiteY1709" fmla="*/ 3986257 h 6407421"/>
              <a:gd name="connsiteX1710" fmla="*/ 5854913 w 11701760"/>
              <a:gd name="connsiteY1710" fmla="*/ 4015859 h 6407421"/>
              <a:gd name="connsiteX1711" fmla="*/ 5825310 w 11701760"/>
              <a:gd name="connsiteY1711" fmla="*/ 4015859 h 6407421"/>
              <a:gd name="connsiteX1712" fmla="*/ 5559113 w 11701760"/>
              <a:gd name="connsiteY1712" fmla="*/ 3986257 h 6407421"/>
              <a:gd name="connsiteX1713" fmla="*/ 5588715 w 11701760"/>
              <a:gd name="connsiteY1713" fmla="*/ 3986257 h 6407421"/>
              <a:gd name="connsiteX1714" fmla="*/ 5588715 w 11701760"/>
              <a:gd name="connsiteY1714" fmla="*/ 4015859 h 6407421"/>
              <a:gd name="connsiteX1715" fmla="*/ 5559113 w 11701760"/>
              <a:gd name="connsiteY1715" fmla="*/ 4015859 h 6407421"/>
              <a:gd name="connsiteX1716" fmla="*/ 5293024 w 11701760"/>
              <a:gd name="connsiteY1716" fmla="*/ 3986257 h 6407421"/>
              <a:gd name="connsiteX1717" fmla="*/ 5322626 w 11701760"/>
              <a:gd name="connsiteY1717" fmla="*/ 3986257 h 6407421"/>
              <a:gd name="connsiteX1718" fmla="*/ 5322626 w 11701760"/>
              <a:gd name="connsiteY1718" fmla="*/ 4015859 h 6407421"/>
              <a:gd name="connsiteX1719" fmla="*/ 5293024 w 11701760"/>
              <a:gd name="connsiteY1719" fmla="*/ 4015859 h 6407421"/>
              <a:gd name="connsiteX1720" fmla="*/ 5026827 w 11701760"/>
              <a:gd name="connsiteY1720" fmla="*/ 3986257 h 6407421"/>
              <a:gd name="connsiteX1721" fmla="*/ 5056429 w 11701760"/>
              <a:gd name="connsiteY1721" fmla="*/ 3986257 h 6407421"/>
              <a:gd name="connsiteX1722" fmla="*/ 5056429 w 11701760"/>
              <a:gd name="connsiteY1722" fmla="*/ 4015859 h 6407421"/>
              <a:gd name="connsiteX1723" fmla="*/ 5026827 w 11701760"/>
              <a:gd name="connsiteY1723" fmla="*/ 4015859 h 6407421"/>
              <a:gd name="connsiteX1724" fmla="*/ 4760630 w 11701760"/>
              <a:gd name="connsiteY1724" fmla="*/ 3986257 h 6407421"/>
              <a:gd name="connsiteX1725" fmla="*/ 4790340 w 11701760"/>
              <a:gd name="connsiteY1725" fmla="*/ 3986257 h 6407421"/>
              <a:gd name="connsiteX1726" fmla="*/ 4790340 w 11701760"/>
              <a:gd name="connsiteY1726" fmla="*/ 4015859 h 6407421"/>
              <a:gd name="connsiteX1727" fmla="*/ 4760630 w 11701760"/>
              <a:gd name="connsiteY1727" fmla="*/ 4015859 h 6407421"/>
              <a:gd name="connsiteX1728" fmla="*/ 4494541 w 11701760"/>
              <a:gd name="connsiteY1728" fmla="*/ 3986257 h 6407421"/>
              <a:gd name="connsiteX1729" fmla="*/ 4524144 w 11701760"/>
              <a:gd name="connsiteY1729" fmla="*/ 3986257 h 6407421"/>
              <a:gd name="connsiteX1730" fmla="*/ 4524144 w 11701760"/>
              <a:gd name="connsiteY1730" fmla="*/ 4015859 h 6407421"/>
              <a:gd name="connsiteX1731" fmla="*/ 4494541 w 11701760"/>
              <a:gd name="connsiteY1731" fmla="*/ 4015859 h 6407421"/>
              <a:gd name="connsiteX1732" fmla="*/ 4228344 w 11701760"/>
              <a:gd name="connsiteY1732" fmla="*/ 3986257 h 6407421"/>
              <a:gd name="connsiteX1733" fmla="*/ 4257946 w 11701760"/>
              <a:gd name="connsiteY1733" fmla="*/ 3986257 h 6407421"/>
              <a:gd name="connsiteX1734" fmla="*/ 4257946 w 11701760"/>
              <a:gd name="connsiteY1734" fmla="*/ 4015859 h 6407421"/>
              <a:gd name="connsiteX1735" fmla="*/ 4228344 w 11701760"/>
              <a:gd name="connsiteY1735" fmla="*/ 4015859 h 6407421"/>
              <a:gd name="connsiteX1736" fmla="*/ 3962255 w 11701760"/>
              <a:gd name="connsiteY1736" fmla="*/ 3986257 h 6407421"/>
              <a:gd name="connsiteX1737" fmla="*/ 3991857 w 11701760"/>
              <a:gd name="connsiteY1737" fmla="*/ 3986257 h 6407421"/>
              <a:gd name="connsiteX1738" fmla="*/ 3991857 w 11701760"/>
              <a:gd name="connsiteY1738" fmla="*/ 4015859 h 6407421"/>
              <a:gd name="connsiteX1739" fmla="*/ 3962255 w 11701760"/>
              <a:gd name="connsiteY1739" fmla="*/ 4015859 h 6407421"/>
              <a:gd name="connsiteX1740" fmla="*/ 3696058 w 11701760"/>
              <a:gd name="connsiteY1740" fmla="*/ 3986257 h 6407421"/>
              <a:gd name="connsiteX1741" fmla="*/ 3725661 w 11701760"/>
              <a:gd name="connsiteY1741" fmla="*/ 3986257 h 6407421"/>
              <a:gd name="connsiteX1742" fmla="*/ 3725661 w 11701760"/>
              <a:gd name="connsiteY1742" fmla="*/ 4015859 h 6407421"/>
              <a:gd name="connsiteX1743" fmla="*/ 3696058 w 11701760"/>
              <a:gd name="connsiteY1743" fmla="*/ 4015859 h 6407421"/>
              <a:gd name="connsiteX1744" fmla="*/ 3429969 w 11701760"/>
              <a:gd name="connsiteY1744" fmla="*/ 3986257 h 6407421"/>
              <a:gd name="connsiteX1745" fmla="*/ 3459572 w 11701760"/>
              <a:gd name="connsiteY1745" fmla="*/ 3986257 h 6407421"/>
              <a:gd name="connsiteX1746" fmla="*/ 3459572 w 11701760"/>
              <a:gd name="connsiteY1746" fmla="*/ 4015859 h 6407421"/>
              <a:gd name="connsiteX1747" fmla="*/ 3429969 w 11701760"/>
              <a:gd name="connsiteY1747" fmla="*/ 4015859 h 6407421"/>
              <a:gd name="connsiteX1748" fmla="*/ 3163772 w 11701760"/>
              <a:gd name="connsiteY1748" fmla="*/ 3986257 h 6407421"/>
              <a:gd name="connsiteX1749" fmla="*/ 3193374 w 11701760"/>
              <a:gd name="connsiteY1749" fmla="*/ 3986257 h 6407421"/>
              <a:gd name="connsiteX1750" fmla="*/ 3193374 w 11701760"/>
              <a:gd name="connsiteY1750" fmla="*/ 4015859 h 6407421"/>
              <a:gd name="connsiteX1751" fmla="*/ 3163772 w 11701760"/>
              <a:gd name="connsiteY1751" fmla="*/ 4015859 h 6407421"/>
              <a:gd name="connsiteX1752" fmla="*/ 2897575 w 11701760"/>
              <a:gd name="connsiteY1752" fmla="*/ 3986257 h 6407421"/>
              <a:gd name="connsiteX1753" fmla="*/ 2927178 w 11701760"/>
              <a:gd name="connsiteY1753" fmla="*/ 3986257 h 6407421"/>
              <a:gd name="connsiteX1754" fmla="*/ 2927178 w 11701760"/>
              <a:gd name="connsiteY1754" fmla="*/ 4015859 h 6407421"/>
              <a:gd name="connsiteX1755" fmla="*/ 2897575 w 11701760"/>
              <a:gd name="connsiteY1755" fmla="*/ 4015859 h 6407421"/>
              <a:gd name="connsiteX1756" fmla="*/ 2631378 w 11701760"/>
              <a:gd name="connsiteY1756" fmla="*/ 3986257 h 6407421"/>
              <a:gd name="connsiteX1757" fmla="*/ 2660980 w 11701760"/>
              <a:gd name="connsiteY1757" fmla="*/ 3986257 h 6407421"/>
              <a:gd name="connsiteX1758" fmla="*/ 2660980 w 11701760"/>
              <a:gd name="connsiteY1758" fmla="*/ 4015859 h 6407421"/>
              <a:gd name="connsiteX1759" fmla="*/ 2631378 w 11701760"/>
              <a:gd name="connsiteY1759" fmla="*/ 4015859 h 6407421"/>
              <a:gd name="connsiteX1760" fmla="*/ 2365289 w 11701760"/>
              <a:gd name="connsiteY1760" fmla="*/ 3986257 h 6407421"/>
              <a:gd name="connsiteX1761" fmla="*/ 2394892 w 11701760"/>
              <a:gd name="connsiteY1761" fmla="*/ 3986257 h 6407421"/>
              <a:gd name="connsiteX1762" fmla="*/ 2394892 w 11701760"/>
              <a:gd name="connsiteY1762" fmla="*/ 4015859 h 6407421"/>
              <a:gd name="connsiteX1763" fmla="*/ 2365289 w 11701760"/>
              <a:gd name="connsiteY1763" fmla="*/ 4015859 h 6407421"/>
              <a:gd name="connsiteX1764" fmla="*/ 2099092 w 11701760"/>
              <a:gd name="connsiteY1764" fmla="*/ 3986257 h 6407421"/>
              <a:gd name="connsiteX1765" fmla="*/ 2128695 w 11701760"/>
              <a:gd name="connsiteY1765" fmla="*/ 3986257 h 6407421"/>
              <a:gd name="connsiteX1766" fmla="*/ 2128695 w 11701760"/>
              <a:gd name="connsiteY1766" fmla="*/ 4015859 h 6407421"/>
              <a:gd name="connsiteX1767" fmla="*/ 2099092 w 11701760"/>
              <a:gd name="connsiteY1767" fmla="*/ 4015859 h 6407421"/>
              <a:gd name="connsiteX1768" fmla="*/ 1832898 w 11701760"/>
              <a:gd name="connsiteY1768" fmla="*/ 3986257 h 6407421"/>
              <a:gd name="connsiteX1769" fmla="*/ 1862498 w 11701760"/>
              <a:gd name="connsiteY1769" fmla="*/ 3986257 h 6407421"/>
              <a:gd name="connsiteX1770" fmla="*/ 1862498 w 11701760"/>
              <a:gd name="connsiteY1770" fmla="*/ 4015859 h 6407421"/>
              <a:gd name="connsiteX1771" fmla="*/ 1832898 w 11701760"/>
              <a:gd name="connsiteY1771" fmla="*/ 4015859 h 6407421"/>
              <a:gd name="connsiteX1772" fmla="*/ 1566808 w 11701760"/>
              <a:gd name="connsiteY1772" fmla="*/ 3986257 h 6407421"/>
              <a:gd name="connsiteX1773" fmla="*/ 1596409 w 11701760"/>
              <a:gd name="connsiteY1773" fmla="*/ 3986257 h 6407421"/>
              <a:gd name="connsiteX1774" fmla="*/ 1596409 w 11701760"/>
              <a:gd name="connsiteY1774" fmla="*/ 4015859 h 6407421"/>
              <a:gd name="connsiteX1775" fmla="*/ 1566808 w 11701760"/>
              <a:gd name="connsiteY1775" fmla="*/ 4015859 h 6407421"/>
              <a:gd name="connsiteX1776" fmla="*/ 1300611 w 11701760"/>
              <a:gd name="connsiteY1776" fmla="*/ 3986257 h 6407421"/>
              <a:gd name="connsiteX1777" fmla="*/ 1330213 w 11701760"/>
              <a:gd name="connsiteY1777" fmla="*/ 3986257 h 6407421"/>
              <a:gd name="connsiteX1778" fmla="*/ 1330213 w 11701760"/>
              <a:gd name="connsiteY1778" fmla="*/ 4015859 h 6407421"/>
              <a:gd name="connsiteX1779" fmla="*/ 1300611 w 11701760"/>
              <a:gd name="connsiteY1779" fmla="*/ 4015859 h 6407421"/>
              <a:gd name="connsiteX1780" fmla="*/ 1034520 w 11701760"/>
              <a:gd name="connsiteY1780" fmla="*/ 3986257 h 6407421"/>
              <a:gd name="connsiteX1781" fmla="*/ 1064123 w 11701760"/>
              <a:gd name="connsiteY1781" fmla="*/ 3986257 h 6407421"/>
              <a:gd name="connsiteX1782" fmla="*/ 1064123 w 11701760"/>
              <a:gd name="connsiteY1782" fmla="*/ 4015859 h 6407421"/>
              <a:gd name="connsiteX1783" fmla="*/ 1034520 w 11701760"/>
              <a:gd name="connsiteY1783" fmla="*/ 4015859 h 6407421"/>
              <a:gd name="connsiteX1784" fmla="*/ 768327 w 11701760"/>
              <a:gd name="connsiteY1784" fmla="*/ 3986257 h 6407421"/>
              <a:gd name="connsiteX1785" fmla="*/ 797926 w 11701760"/>
              <a:gd name="connsiteY1785" fmla="*/ 3986257 h 6407421"/>
              <a:gd name="connsiteX1786" fmla="*/ 797926 w 11701760"/>
              <a:gd name="connsiteY1786" fmla="*/ 4015859 h 6407421"/>
              <a:gd name="connsiteX1787" fmla="*/ 768327 w 11701760"/>
              <a:gd name="connsiteY1787" fmla="*/ 4015859 h 6407421"/>
              <a:gd name="connsiteX1788" fmla="*/ 502236 w 11701760"/>
              <a:gd name="connsiteY1788" fmla="*/ 3986257 h 6407421"/>
              <a:gd name="connsiteX1789" fmla="*/ 531839 w 11701760"/>
              <a:gd name="connsiteY1789" fmla="*/ 3986257 h 6407421"/>
              <a:gd name="connsiteX1790" fmla="*/ 531839 w 11701760"/>
              <a:gd name="connsiteY1790" fmla="*/ 4015859 h 6407421"/>
              <a:gd name="connsiteX1791" fmla="*/ 502236 w 11701760"/>
              <a:gd name="connsiteY1791" fmla="*/ 4015859 h 6407421"/>
              <a:gd name="connsiteX1792" fmla="*/ 236037 w 11701760"/>
              <a:gd name="connsiteY1792" fmla="*/ 3986257 h 6407421"/>
              <a:gd name="connsiteX1793" fmla="*/ 265640 w 11701760"/>
              <a:gd name="connsiteY1793" fmla="*/ 3986257 h 6407421"/>
              <a:gd name="connsiteX1794" fmla="*/ 265640 w 11701760"/>
              <a:gd name="connsiteY1794" fmla="*/ 4015859 h 6407421"/>
              <a:gd name="connsiteX1795" fmla="*/ 236037 w 11701760"/>
              <a:gd name="connsiteY1795" fmla="*/ 4015859 h 6407421"/>
              <a:gd name="connsiteX1796" fmla="*/ 1 w 11701760"/>
              <a:gd name="connsiteY1796" fmla="*/ 3986257 h 6407421"/>
              <a:gd name="connsiteX1797" fmla="*/ 29603 w 11701760"/>
              <a:gd name="connsiteY1797" fmla="*/ 3986257 h 6407421"/>
              <a:gd name="connsiteX1798" fmla="*/ 29603 w 11701760"/>
              <a:gd name="connsiteY1798" fmla="*/ 4015859 h 6407421"/>
              <a:gd name="connsiteX1799" fmla="*/ 1 w 11701760"/>
              <a:gd name="connsiteY1799" fmla="*/ 4015859 h 6407421"/>
              <a:gd name="connsiteX1800" fmla="*/ 11672158 w 11701760"/>
              <a:gd name="connsiteY1800" fmla="*/ 3720492 h 6407421"/>
              <a:gd name="connsiteX1801" fmla="*/ 11701760 w 11701760"/>
              <a:gd name="connsiteY1801" fmla="*/ 3720492 h 6407421"/>
              <a:gd name="connsiteX1802" fmla="*/ 11701760 w 11701760"/>
              <a:gd name="connsiteY1802" fmla="*/ 3750094 h 6407421"/>
              <a:gd name="connsiteX1803" fmla="*/ 11672158 w 11701760"/>
              <a:gd name="connsiteY1803" fmla="*/ 3750094 h 6407421"/>
              <a:gd name="connsiteX1804" fmla="*/ 11405961 w 11701760"/>
              <a:gd name="connsiteY1804" fmla="*/ 3720492 h 6407421"/>
              <a:gd name="connsiteX1805" fmla="*/ 11435563 w 11701760"/>
              <a:gd name="connsiteY1805" fmla="*/ 3720492 h 6407421"/>
              <a:gd name="connsiteX1806" fmla="*/ 11435563 w 11701760"/>
              <a:gd name="connsiteY1806" fmla="*/ 3750094 h 6407421"/>
              <a:gd name="connsiteX1807" fmla="*/ 11405961 w 11701760"/>
              <a:gd name="connsiteY1807" fmla="*/ 3750094 h 6407421"/>
              <a:gd name="connsiteX1808" fmla="*/ 11139872 w 11701760"/>
              <a:gd name="connsiteY1808" fmla="*/ 3720492 h 6407421"/>
              <a:gd name="connsiteX1809" fmla="*/ 11169474 w 11701760"/>
              <a:gd name="connsiteY1809" fmla="*/ 3720492 h 6407421"/>
              <a:gd name="connsiteX1810" fmla="*/ 11169474 w 11701760"/>
              <a:gd name="connsiteY1810" fmla="*/ 3750094 h 6407421"/>
              <a:gd name="connsiteX1811" fmla="*/ 11139872 w 11701760"/>
              <a:gd name="connsiteY1811" fmla="*/ 3750094 h 6407421"/>
              <a:gd name="connsiteX1812" fmla="*/ 10873675 w 11701760"/>
              <a:gd name="connsiteY1812" fmla="*/ 3720492 h 6407421"/>
              <a:gd name="connsiteX1813" fmla="*/ 10903277 w 11701760"/>
              <a:gd name="connsiteY1813" fmla="*/ 3720492 h 6407421"/>
              <a:gd name="connsiteX1814" fmla="*/ 10903277 w 11701760"/>
              <a:gd name="connsiteY1814" fmla="*/ 3750094 h 6407421"/>
              <a:gd name="connsiteX1815" fmla="*/ 10873675 w 11701760"/>
              <a:gd name="connsiteY1815" fmla="*/ 3750094 h 6407421"/>
              <a:gd name="connsiteX1816" fmla="*/ 10607478 w 11701760"/>
              <a:gd name="connsiteY1816" fmla="*/ 3720492 h 6407421"/>
              <a:gd name="connsiteX1817" fmla="*/ 10637188 w 11701760"/>
              <a:gd name="connsiteY1817" fmla="*/ 3720492 h 6407421"/>
              <a:gd name="connsiteX1818" fmla="*/ 10637188 w 11701760"/>
              <a:gd name="connsiteY1818" fmla="*/ 3750094 h 6407421"/>
              <a:gd name="connsiteX1819" fmla="*/ 10607478 w 11701760"/>
              <a:gd name="connsiteY1819" fmla="*/ 3750094 h 6407421"/>
              <a:gd name="connsiteX1820" fmla="*/ 10341389 w 11701760"/>
              <a:gd name="connsiteY1820" fmla="*/ 3720492 h 6407421"/>
              <a:gd name="connsiteX1821" fmla="*/ 10370992 w 11701760"/>
              <a:gd name="connsiteY1821" fmla="*/ 3720492 h 6407421"/>
              <a:gd name="connsiteX1822" fmla="*/ 10370992 w 11701760"/>
              <a:gd name="connsiteY1822" fmla="*/ 3750094 h 6407421"/>
              <a:gd name="connsiteX1823" fmla="*/ 10341389 w 11701760"/>
              <a:gd name="connsiteY1823" fmla="*/ 3750094 h 6407421"/>
              <a:gd name="connsiteX1824" fmla="*/ 10075192 w 11701760"/>
              <a:gd name="connsiteY1824" fmla="*/ 3720492 h 6407421"/>
              <a:gd name="connsiteX1825" fmla="*/ 10104794 w 11701760"/>
              <a:gd name="connsiteY1825" fmla="*/ 3720492 h 6407421"/>
              <a:gd name="connsiteX1826" fmla="*/ 10104794 w 11701760"/>
              <a:gd name="connsiteY1826" fmla="*/ 3750094 h 6407421"/>
              <a:gd name="connsiteX1827" fmla="*/ 10075192 w 11701760"/>
              <a:gd name="connsiteY1827" fmla="*/ 3750094 h 6407421"/>
              <a:gd name="connsiteX1828" fmla="*/ 9809103 w 11701760"/>
              <a:gd name="connsiteY1828" fmla="*/ 3720492 h 6407421"/>
              <a:gd name="connsiteX1829" fmla="*/ 9838705 w 11701760"/>
              <a:gd name="connsiteY1829" fmla="*/ 3720492 h 6407421"/>
              <a:gd name="connsiteX1830" fmla="*/ 9838705 w 11701760"/>
              <a:gd name="connsiteY1830" fmla="*/ 3750094 h 6407421"/>
              <a:gd name="connsiteX1831" fmla="*/ 9809103 w 11701760"/>
              <a:gd name="connsiteY1831" fmla="*/ 3750094 h 6407421"/>
              <a:gd name="connsiteX1832" fmla="*/ 9542906 w 11701760"/>
              <a:gd name="connsiteY1832" fmla="*/ 3720492 h 6407421"/>
              <a:gd name="connsiteX1833" fmla="*/ 9572509 w 11701760"/>
              <a:gd name="connsiteY1833" fmla="*/ 3720492 h 6407421"/>
              <a:gd name="connsiteX1834" fmla="*/ 9572509 w 11701760"/>
              <a:gd name="connsiteY1834" fmla="*/ 3750094 h 6407421"/>
              <a:gd name="connsiteX1835" fmla="*/ 9542906 w 11701760"/>
              <a:gd name="connsiteY1835" fmla="*/ 3750094 h 6407421"/>
              <a:gd name="connsiteX1836" fmla="*/ 9276817 w 11701760"/>
              <a:gd name="connsiteY1836" fmla="*/ 3720492 h 6407421"/>
              <a:gd name="connsiteX1837" fmla="*/ 9306420 w 11701760"/>
              <a:gd name="connsiteY1837" fmla="*/ 3720492 h 6407421"/>
              <a:gd name="connsiteX1838" fmla="*/ 9306420 w 11701760"/>
              <a:gd name="connsiteY1838" fmla="*/ 3750094 h 6407421"/>
              <a:gd name="connsiteX1839" fmla="*/ 9276817 w 11701760"/>
              <a:gd name="connsiteY1839" fmla="*/ 3750094 h 6407421"/>
              <a:gd name="connsiteX1840" fmla="*/ 9010620 w 11701760"/>
              <a:gd name="connsiteY1840" fmla="*/ 3720492 h 6407421"/>
              <a:gd name="connsiteX1841" fmla="*/ 9040222 w 11701760"/>
              <a:gd name="connsiteY1841" fmla="*/ 3720492 h 6407421"/>
              <a:gd name="connsiteX1842" fmla="*/ 9040222 w 11701760"/>
              <a:gd name="connsiteY1842" fmla="*/ 3750094 h 6407421"/>
              <a:gd name="connsiteX1843" fmla="*/ 9010620 w 11701760"/>
              <a:gd name="connsiteY1843" fmla="*/ 3750094 h 6407421"/>
              <a:gd name="connsiteX1844" fmla="*/ 8744423 w 11701760"/>
              <a:gd name="connsiteY1844" fmla="*/ 3720492 h 6407421"/>
              <a:gd name="connsiteX1845" fmla="*/ 8774026 w 11701760"/>
              <a:gd name="connsiteY1845" fmla="*/ 3720492 h 6407421"/>
              <a:gd name="connsiteX1846" fmla="*/ 8774026 w 11701760"/>
              <a:gd name="connsiteY1846" fmla="*/ 3750094 h 6407421"/>
              <a:gd name="connsiteX1847" fmla="*/ 8744423 w 11701760"/>
              <a:gd name="connsiteY1847" fmla="*/ 3750094 h 6407421"/>
              <a:gd name="connsiteX1848" fmla="*/ 8478226 w 11701760"/>
              <a:gd name="connsiteY1848" fmla="*/ 3720492 h 6407421"/>
              <a:gd name="connsiteX1849" fmla="*/ 8507828 w 11701760"/>
              <a:gd name="connsiteY1849" fmla="*/ 3720492 h 6407421"/>
              <a:gd name="connsiteX1850" fmla="*/ 8507828 w 11701760"/>
              <a:gd name="connsiteY1850" fmla="*/ 3750094 h 6407421"/>
              <a:gd name="connsiteX1851" fmla="*/ 8478226 w 11701760"/>
              <a:gd name="connsiteY1851" fmla="*/ 3750094 h 6407421"/>
              <a:gd name="connsiteX1852" fmla="*/ 8212137 w 11701760"/>
              <a:gd name="connsiteY1852" fmla="*/ 3720492 h 6407421"/>
              <a:gd name="connsiteX1853" fmla="*/ 8241740 w 11701760"/>
              <a:gd name="connsiteY1853" fmla="*/ 3720492 h 6407421"/>
              <a:gd name="connsiteX1854" fmla="*/ 8241740 w 11701760"/>
              <a:gd name="connsiteY1854" fmla="*/ 3750094 h 6407421"/>
              <a:gd name="connsiteX1855" fmla="*/ 8212137 w 11701760"/>
              <a:gd name="connsiteY1855" fmla="*/ 3750094 h 6407421"/>
              <a:gd name="connsiteX1856" fmla="*/ 7945940 w 11701760"/>
              <a:gd name="connsiteY1856" fmla="*/ 3720492 h 6407421"/>
              <a:gd name="connsiteX1857" fmla="*/ 7975543 w 11701760"/>
              <a:gd name="connsiteY1857" fmla="*/ 3720492 h 6407421"/>
              <a:gd name="connsiteX1858" fmla="*/ 7975543 w 11701760"/>
              <a:gd name="connsiteY1858" fmla="*/ 3750094 h 6407421"/>
              <a:gd name="connsiteX1859" fmla="*/ 7945940 w 11701760"/>
              <a:gd name="connsiteY1859" fmla="*/ 3750094 h 6407421"/>
              <a:gd name="connsiteX1860" fmla="*/ 7679743 w 11701760"/>
              <a:gd name="connsiteY1860" fmla="*/ 3720492 h 6407421"/>
              <a:gd name="connsiteX1861" fmla="*/ 7709346 w 11701760"/>
              <a:gd name="connsiteY1861" fmla="*/ 3720492 h 6407421"/>
              <a:gd name="connsiteX1862" fmla="*/ 7709346 w 11701760"/>
              <a:gd name="connsiteY1862" fmla="*/ 3750094 h 6407421"/>
              <a:gd name="connsiteX1863" fmla="*/ 7679743 w 11701760"/>
              <a:gd name="connsiteY1863" fmla="*/ 3750094 h 6407421"/>
              <a:gd name="connsiteX1864" fmla="*/ 7413653 w 11701760"/>
              <a:gd name="connsiteY1864" fmla="*/ 3720492 h 6407421"/>
              <a:gd name="connsiteX1865" fmla="*/ 7443256 w 11701760"/>
              <a:gd name="connsiteY1865" fmla="*/ 3720492 h 6407421"/>
              <a:gd name="connsiteX1866" fmla="*/ 7443256 w 11701760"/>
              <a:gd name="connsiteY1866" fmla="*/ 3750094 h 6407421"/>
              <a:gd name="connsiteX1867" fmla="*/ 7413653 w 11701760"/>
              <a:gd name="connsiteY1867" fmla="*/ 3750094 h 6407421"/>
              <a:gd name="connsiteX1868" fmla="*/ 7147456 w 11701760"/>
              <a:gd name="connsiteY1868" fmla="*/ 3720492 h 6407421"/>
              <a:gd name="connsiteX1869" fmla="*/ 7177058 w 11701760"/>
              <a:gd name="connsiteY1869" fmla="*/ 3720492 h 6407421"/>
              <a:gd name="connsiteX1870" fmla="*/ 7177058 w 11701760"/>
              <a:gd name="connsiteY1870" fmla="*/ 3750094 h 6407421"/>
              <a:gd name="connsiteX1871" fmla="*/ 7147456 w 11701760"/>
              <a:gd name="connsiteY1871" fmla="*/ 3750094 h 6407421"/>
              <a:gd name="connsiteX1872" fmla="*/ 6881367 w 11701760"/>
              <a:gd name="connsiteY1872" fmla="*/ 3720492 h 6407421"/>
              <a:gd name="connsiteX1873" fmla="*/ 6910970 w 11701760"/>
              <a:gd name="connsiteY1873" fmla="*/ 3720492 h 6407421"/>
              <a:gd name="connsiteX1874" fmla="*/ 6910970 w 11701760"/>
              <a:gd name="connsiteY1874" fmla="*/ 3750094 h 6407421"/>
              <a:gd name="connsiteX1875" fmla="*/ 6881367 w 11701760"/>
              <a:gd name="connsiteY1875" fmla="*/ 3750094 h 6407421"/>
              <a:gd name="connsiteX1876" fmla="*/ 6615170 w 11701760"/>
              <a:gd name="connsiteY1876" fmla="*/ 3720492 h 6407421"/>
              <a:gd name="connsiteX1877" fmla="*/ 6644773 w 11701760"/>
              <a:gd name="connsiteY1877" fmla="*/ 3720492 h 6407421"/>
              <a:gd name="connsiteX1878" fmla="*/ 6644773 w 11701760"/>
              <a:gd name="connsiteY1878" fmla="*/ 3750094 h 6407421"/>
              <a:gd name="connsiteX1879" fmla="*/ 6615170 w 11701760"/>
              <a:gd name="connsiteY1879" fmla="*/ 3750094 h 6407421"/>
              <a:gd name="connsiteX1880" fmla="*/ 6349081 w 11701760"/>
              <a:gd name="connsiteY1880" fmla="*/ 3720492 h 6407421"/>
              <a:gd name="connsiteX1881" fmla="*/ 6378683 w 11701760"/>
              <a:gd name="connsiteY1881" fmla="*/ 3720492 h 6407421"/>
              <a:gd name="connsiteX1882" fmla="*/ 6378683 w 11701760"/>
              <a:gd name="connsiteY1882" fmla="*/ 3750094 h 6407421"/>
              <a:gd name="connsiteX1883" fmla="*/ 6349081 w 11701760"/>
              <a:gd name="connsiteY1883" fmla="*/ 3750094 h 6407421"/>
              <a:gd name="connsiteX1884" fmla="*/ 6082884 w 11701760"/>
              <a:gd name="connsiteY1884" fmla="*/ 3720492 h 6407421"/>
              <a:gd name="connsiteX1885" fmla="*/ 6112486 w 11701760"/>
              <a:gd name="connsiteY1885" fmla="*/ 3720492 h 6407421"/>
              <a:gd name="connsiteX1886" fmla="*/ 6112486 w 11701760"/>
              <a:gd name="connsiteY1886" fmla="*/ 3750094 h 6407421"/>
              <a:gd name="connsiteX1887" fmla="*/ 6082884 w 11701760"/>
              <a:gd name="connsiteY1887" fmla="*/ 3750094 h 6407421"/>
              <a:gd name="connsiteX1888" fmla="*/ 5825310 w 11701760"/>
              <a:gd name="connsiteY1888" fmla="*/ 3720492 h 6407421"/>
              <a:gd name="connsiteX1889" fmla="*/ 5854913 w 11701760"/>
              <a:gd name="connsiteY1889" fmla="*/ 3720492 h 6407421"/>
              <a:gd name="connsiteX1890" fmla="*/ 5854913 w 11701760"/>
              <a:gd name="connsiteY1890" fmla="*/ 3750094 h 6407421"/>
              <a:gd name="connsiteX1891" fmla="*/ 5825310 w 11701760"/>
              <a:gd name="connsiteY1891" fmla="*/ 3750094 h 6407421"/>
              <a:gd name="connsiteX1892" fmla="*/ 5559113 w 11701760"/>
              <a:gd name="connsiteY1892" fmla="*/ 3720492 h 6407421"/>
              <a:gd name="connsiteX1893" fmla="*/ 5588715 w 11701760"/>
              <a:gd name="connsiteY1893" fmla="*/ 3720492 h 6407421"/>
              <a:gd name="connsiteX1894" fmla="*/ 5588715 w 11701760"/>
              <a:gd name="connsiteY1894" fmla="*/ 3750094 h 6407421"/>
              <a:gd name="connsiteX1895" fmla="*/ 5559113 w 11701760"/>
              <a:gd name="connsiteY1895" fmla="*/ 3750094 h 6407421"/>
              <a:gd name="connsiteX1896" fmla="*/ 5293024 w 11701760"/>
              <a:gd name="connsiteY1896" fmla="*/ 3720492 h 6407421"/>
              <a:gd name="connsiteX1897" fmla="*/ 5322626 w 11701760"/>
              <a:gd name="connsiteY1897" fmla="*/ 3720492 h 6407421"/>
              <a:gd name="connsiteX1898" fmla="*/ 5322626 w 11701760"/>
              <a:gd name="connsiteY1898" fmla="*/ 3750094 h 6407421"/>
              <a:gd name="connsiteX1899" fmla="*/ 5293024 w 11701760"/>
              <a:gd name="connsiteY1899" fmla="*/ 3750094 h 6407421"/>
              <a:gd name="connsiteX1900" fmla="*/ 5026827 w 11701760"/>
              <a:gd name="connsiteY1900" fmla="*/ 3720492 h 6407421"/>
              <a:gd name="connsiteX1901" fmla="*/ 5056429 w 11701760"/>
              <a:gd name="connsiteY1901" fmla="*/ 3720492 h 6407421"/>
              <a:gd name="connsiteX1902" fmla="*/ 5056429 w 11701760"/>
              <a:gd name="connsiteY1902" fmla="*/ 3750094 h 6407421"/>
              <a:gd name="connsiteX1903" fmla="*/ 5026827 w 11701760"/>
              <a:gd name="connsiteY1903" fmla="*/ 3750094 h 6407421"/>
              <a:gd name="connsiteX1904" fmla="*/ 4760630 w 11701760"/>
              <a:gd name="connsiteY1904" fmla="*/ 3720492 h 6407421"/>
              <a:gd name="connsiteX1905" fmla="*/ 4790340 w 11701760"/>
              <a:gd name="connsiteY1905" fmla="*/ 3720492 h 6407421"/>
              <a:gd name="connsiteX1906" fmla="*/ 4790340 w 11701760"/>
              <a:gd name="connsiteY1906" fmla="*/ 3750094 h 6407421"/>
              <a:gd name="connsiteX1907" fmla="*/ 4760630 w 11701760"/>
              <a:gd name="connsiteY1907" fmla="*/ 3750094 h 6407421"/>
              <a:gd name="connsiteX1908" fmla="*/ 4494541 w 11701760"/>
              <a:gd name="connsiteY1908" fmla="*/ 3720492 h 6407421"/>
              <a:gd name="connsiteX1909" fmla="*/ 4524144 w 11701760"/>
              <a:gd name="connsiteY1909" fmla="*/ 3720492 h 6407421"/>
              <a:gd name="connsiteX1910" fmla="*/ 4524144 w 11701760"/>
              <a:gd name="connsiteY1910" fmla="*/ 3750094 h 6407421"/>
              <a:gd name="connsiteX1911" fmla="*/ 4494541 w 11701760"/>
              <a:gd name="connsiteY1911" fmla="*/ 3750094 h 6407421"/>
              <a:gd name="connsiteX1912" fmla="*/ 4228344 w 11701760"/>
              <a:gd name="connsiteY1912" fmla="*/ 3720492 h 6407421"/>
              <a:gd name="connsiteX1913" fmla="*/ 4257946 w 11701760"/>
              <a:gd name="connsiteY1913" fmla="*/ 3720492 h 6407421"/>
              <a:gd name="connsiteX1914" fmla="*/ 4257946 w 11701760"/>
              <a:gd name="connsiteY1914" fmla="*/ 3750094 h 6407421"/>
              <a:gd name="connsiteX1915" fmla="*/ 4228344 w 11701760"/>
              <a:gd name="connsiteY1915" fmla="*/ 3750094 h 6407421"/>
              <a:gd name="connsiteX1916" fmla="*/ 3962255 w 11701760"/>
              <a:gd name="connsiteY1916" fmla="*/ 3720492 h 6407421"/>
              <a:gd name="connsiteX1917" fmla="*/ 3991857 w 11701760"/>
              <a:gd name="connsiteY1917" fmla="*/ 3720492 h 6407421"/>
              <a:gd name="connsiteX1918" fmla="*/ 3991857 w 11701760"/>
              <a:gd name="connsiteY1918" fmla="*/ 3750094 h 6407421"/>
              <a:gd name="connsiteX1919" fmla="*/ 3962255 w 11701760"/>
              <a:gd name="connsiteY1919" fmla="*/ 3750094 h 6407421"/>
              <a:gd name="connsiteX1920" fmla="*/ 3696058 w 11701760"/>
              <a:gd name="connsiteY1920" fmla="*/ 3720492 h 6407421"/>
              <a:gd name="connsiteX1921" fmla="*/ 3725661 w 11701760"/>
              <a:gd name="connsiteY1921" fmla="*/ 3720492 h 6407421"/>
              <a:gd name="connsiteX1922" fmla="*/ 3725661 w 11701760"/>
              <a:gd name="connsiteY1922" fmla="*/ 3750094 h 6407421"/>
              <a:gd name="connsiteX1923" fmla="*/ 3696058 w 11701760"/>
              <a:gd name="connsiteY1923" fmla="*/ 3750094 h 6407421"/>
              <a:gd name="connsiteX1924" fmla="*/ 3429969 w 11701760"/>
              <a:gd name="connsiteY1924" fmla="*/ 3720492 h 6407421"/>
              <a:gd name="connsiteX1925" fmla="*/ 3459572 w 11701760"/>
              <a:gd name="connsiteY1925" fmla="*/ 3720492 h 6407421"/>
              <a:gd name="connsiteX1926" fmla="*/ 3459572 w 11701760"/>
              <a:gd name="connsiteY1926" fmla="*/ 3750094 h 6407421"/>
              <a:gd name="connsiteX1927" fmla="*/ 3429969 w 11701760"/>
              <a:gd name="connsiteY1927" fmla="*/ 3750094 h 6407421"/>
              <a:gd name="connsiteX1928" fmla="*/ 3163772 w 11701760"/>
              <a:gd name="connsiteY1928" fmla="*/ 3720492 h 6407421"/>
              <a:gd name="connsiteX1929" fmla="*/ 3193374 w 11701760"/>
              <a:gd name="connsiteY1929" fmla="*/ 3720492 h 6407421"/>
              <a:gd name="connsiteX1930" fmla="*/ 3193374 w 11701760"/>
              <a:gd name="connsiteY1930" fmla="*/ 3750094 h 6407421"/>
              <a:gd name="connsiteX1931" fmla="*/ 3163772 w 11701760"/>
              <a:gd name="connsiteY1931" fmla="*/ 3750094 h 6407421"/>
              <a:gd name="connsiteX1932" fmla="*/ 2897575 w 11701760"/>
              <a:gd name="connsiteY1932" fmla="*/ 3720492 h 6407421"/>
              <a:gd name="connsiteX1933" fmla="*/ 2927178 w 11701760"/>
              <a:gd name="connsiteY1933" fmla="*/ 3720492 h 6407421"/>
              <a:gd name="connsiteX1934" fmla="*/ 2927178 w 11701760"/>
              <a:gd name="connsiteY1934" fmla="*/ 3750094 h 6407421"/>
              <a:gd name="connsiteX1935" fmla="*/ 2897575 w 11701760"/>
              <a:gd name="connsiteY1935" fmla="*/ 3750094 h 6407421"/>
              <a:gd name="connsiteX1936" fmla="*/ 2631378 w 11701760"/>
              <a:gd name="connsiteY1936" fmla="*/ 3720492 h 6407421"/>
              <a:gd name="connsiteX1937" fmla="*/ 2660980 w 11701760"/>
              <a:gd name="connsiteY1937" fmla="*/ 3720492 h 6407421"/>
              <a:gd name="connsiteX1938" fmla="*/ 2660980 w 11701760"/>
              <a:gd name="connsiteY1938" fmla="*/ 3750094 h 6407421"/>
              <a:gd name="connsiteX1939" fmla="*/ 2631378 w 11701760"/>
              <a:gd name="connsiteY1939" fmla="*/ 3750094 h 6407421"/>
              <a:gd name="connsiteX1940" fmla="*/ 2365289 w 11701760"/>
              <a:gd name="connsiteY1940" fmla="*/ 3720492 h 6407421"/>
              <a:gd name="connsiteX1941" fmla="*/ 2394892 w 11701760"/>
              <a:gd name="connsiteY1941" fmla="*/ 3720492 h 6407421"/>
              <a:gd name="connsiteX1942" fmla="*/ 2394892 w 11701760"/>
              <a:gd name="connsiteY1942" fmla="*/ 3750094 h 6407421"/>
              <a:gd name="connsiteX1943" fmla="*/ 2365289 w 11701760"/>
              <a:gd name="connsiteY1943" fmla="*/ 3750094 h 6407421"/>
              <a:gd name="connsiteX1944" fmla="*/ 2099092 w 11701760"/>
              <a:gd name="connsiteY1944" fmla="*/ 3720492 h 6407421"/>
              <a:gd name="connsiteX1945" fmla="*/ 2128695 w 11701760"/>
              <a:gd name="connsiteY1945" fmla="*/ 3720492 h 6407421"/>
              <a:gd name="connsiteX1946" fmla="*/ 2128695 w 11701760"/>
              <a:gd name="connsiteY1946" fmla="*/ 3750094 h 6407421"/>
              <a:gd name="connsiteX1947" fmla="*/ 2099092 w 11701760"/>
              <a:gd name="connsiteY1947" fmla="*/ 3750094 h 6407421"/>
              <a:gd name="connsiteX1948" fmla="*/ 1832898 w 11701760"/>
              <a:gd name="connsiteY1948" fmla="*/ 3720492 h 6407421"/>
              <a:gd name="connsiteX1949" fmla="*/ 1862498 w 11701760"/>
              <a:gd name="connsiteY1949" fmla="*/ 3720492 h 6407421"/>
              <a:gd name="connsiteX1950" fmla="*/ 1862498 w 11701760"/>
              <a:gd name="connsiteY1950" fmla="*/ 3750094 h 6407421"/>
              <a:gd name="connsiteX1951" fmla="*/ 1832898 w 11701760"/>
              <a:gd name="connsiteY1951" fmla="*/ 3750094 h 6407421"/>
              <a:gd name="connsiteX1952" fmla="*/ 1566808 w 11701760"/>
              <a:gd name="connsiteY1952" fmla="*/ 3720492 h 6407421"/>
              <a:gd name="connsiteX1953" fmla="*/ 1596409 w 11701760"/>
              <a:gd name="connsiteY1953" fmla="*/ 3720492 h 6407421"/>
              <a:gd name="connsiteX1954" fmla="*/ 1596409 w 11701760"/>
              <a:gd name="connsiteY1954" fmla="*/ 3750094 h 6407421"/>
              <a:gd name="connsiteX1955" fmla="*/ 1566808 w 11701760"/>
              <a:gd name="connsiteY1955" fmla="*/ 3750094 h 6407421"/>
              <a:gd name="connsiteX1956" fmla="*/ 1300611 w 11701760"/>
              <a:gd name="connsiteY1956" fmla="*/ 3720492 h 6407421"/>
              <a:gd name="connsiteX1957" fmla="*/ 1330213 w 11701760"/>
              <a:gd name="connsiteY1957" fmla="*/ 3720492 h 6407421"/>
              <a:gd name="connsiteX1958" fmla="*/ 1330213 w 11701760"/>
              <a:gd name="connsiteY1958" fmla="*/ 3750094 h 6407421"/>
              <a:gd name="connsiteX1959" fmla="*/ 1300611 w 11701760"/>
              <a:gd name="connsiteY1959" fmla="*/ 3750094 h 6407421"/>
              <a:gd name="connsiteX1960" fmla="*/ 1034520 w 11701760"/>
              <a:gd name="connsiteY1960" fmla="*/ 3720492 h 6407421"/>
              <a:gd name="connsiteX1961" fmla="*/ 1064123 w 11701760"/>
              <a:gd name="connsiteY1961" fmla="*/ 3720492 h 6407421"/>
              <a:gd name="connsiteX1962" fmla="*/ 1064123 w 11701760"/>
              <a:gd name="connsiteY1962" fmla="*/ 3750094 h 6407421"/>
              <a:gd name="connsiteX1963" fmla="*/ 1034520 w 11701760"/>
              <a:gd name="connsiteY1963" fmla="*/ 3750094 h 6407421"/>
              <a:gd name="connsiteX1964" fmla="*/ 768327 w 11701760"/>
              <a:gd name="connsiteY1964" fmla="*/ 3720492 h 6407421"/>
              <a:gd name="connsiteX1965" fmla="*/ 797926 w 11701760"/>
              <a:gd name="connsiteY1965" fmla="*/ 3720492 h 6407421"/>
              <a:gd name="connsiteX1966" fmla="*/ 797926 w 11701760"/>
              <a:gd name="connsiteY1966" fmla="*/ 3750094 h 6407421"/>
              <a:gd name="connsiteX1967" fmla="*/ 768327 w 11701760"/>
              <a:gd name="connsiteY1967" fmla="*/ 3750094 h 6407421"/>
              <a:gd name="connsiteX1968" fmla="*/ 502236 w 11701760"/>
              <a:gd name="connsiteY1968" fmla="*/ 3720492 h 6407421"/>
              <a:gd name="connsiteX1969" fmla="*/ 531839 w 11701760"/>
              <a:gd name="connsiteY1969" fmla="*/ 3720492 h 6407421"/>
              <a:gd name="connsiteX1970" fmla="*/ 531839 w 11701760"/>
              <a:gd name="connsiteY1970" fmla="*/ 3750094 h 6407421"/>
              <a:gd name="connsiteX1971" fmla="*/ 502236 w 11701760"/>
              <a:gd name="connsiteY1971" fmla="*/ 3750094 h 6407421"/>
              <a:gd name="connsiteX1972" fmla="*/ 236037 w 11701760"/>
              <a:gd name="connsiteY1972" fmla="*/ 3720492 h 6407421"/>
              <a:gd name="connsiteX1973" fmla="*/ 265640 w 11701760"/>
              <a:gd name="connsiteY1973" fmla="*/ 3720492 h 6407421"/>
              <a:gd name="connsiteX1974" fmla="*/ 265640 w 11701760"/>
              <a:gd name="connsiteY1974" fmla="*/ 3750094 h 6407421"/>
              <a:gd name="connsiteX1975" fmla="*/ 236037 w 11701760"/>
              <a:gd name="connsiteY1975" fmla="*/ 3750094 h 6407421"/>
              <a:gd name="connsiteX1976" fmla="*/ 1 w 11701760"/>
              <a:gd name="connsiteY1976" fmla="*/ 3720492 h 6407421"/>
              <a:gd name="connsiteX1977" fmla="*/ 29603 w 11701760"/>
              <a:gd name="connsiteY1977" fmla="*/ 3720492 h 6407421"/>
              <a:gd name="connsiteX1978" fmla="*/ 29603 w 11701760"/>
              <a:gd name="connsiteY1978" fmla="*/ 3750094 h 6407421"/>
              <a:gd name="connsiteX1979" fmla="*/ 1 w 11701760"/>
              <a:gd name="connsiteY1979" fmla="*/ 3750094 h 6407421"/>
              <a:gd name="connsiteX1980" fmla="*/ 11672158 w 11701760"/>
              <a:gd name="connsiteY1980" fmla="*/ 3454727 h 6407421"/>
              <a:gd name="connsiteX1981" fmla="*/ 11701760 w 11701760"/>
              <a:gd name="connsiteY1981" fmla="*/ 3454727 h 6407421"/>
              <a:gd name="connsiteX1982" fmla="*/ 11701760 w 11701760"/>
              <a:gd name="connsiteY1982" fmla="*/ 3484330 h 6407421"/>
              <a:gd name="connsiteX1983" fmla="*/ 11672158 w 11701760"/>
              <a:gd name="connsiteY1983" fmla="*/ 3484330 h 6407421"/>
              <a:gd name="connsiteX1984" fmla="*/ 11405961 w 11701760"/>
              <a:gd name="connsiteY1984" fmla="*/ 3454727 h 6407421"/>
              <a:gd name="connsiteX1985" fmla="*/ 11435563 w 11701760"/>
              <a:gd name="connsiteY1985" fmla="*/ 3454727 h 6407421"/>
              <a:gd name="connsiteX1986" fmla="*/ 11435563 w 11701760"/>
              <a:gd name="connsiteY1986" fmla="*/ 3484330 h 6407421"/>
              <a:gd name="connsiteX1987" fmla="*/ 11405961 w 11701760"/>
              <a:gd name="connsiteY1987" fmla="*/ 3484330 h 6407421"/>
              <a:gd name="connsiteX1988" fmla="*/ 11139872 w 11701760"/>
              <a:gd name="connsiteY1988" fmla="*/ 3454727 h 6407421"/>
              <a:gd name="connsiteX1989" fmla="*/ 11169474 w 11701760"/>
              <a:gd name="connsiteY1989" fmla="*/ 3454727 h 6407421"/>
              <a:gd name="connsiteX1990" fmla="*/ 11169474 w 11701760"/>
              <a:gd name="connsiteY1990" fmla="*/ 3484330 h 6407421"/>
              <a:gd name="connsiteX1991" fmla="*/ 11139872 w 11701760"/>
              <a:gd name="connsiteY1991" fmla="*/ 3484330 h 6407421"/>
              <a:gd name="connsiteX1992" fmla="*/ 10873675 w 11701760"/>
              <a:gd name="connsiteY1992" fmla="*/ 3454727 h 6407421"/>
              <a:gd name="connsiteX1993" fmla="*/ 10903277 w 11701760"/>
              <a:gd name="connsiteY1993" fmla="*/ 3454727 h 6407421"/>
              <a:gd name="connsiteX1994" fmla="*/ 10903277 w 11701760"/>
              <a:gd name="connsiteY1994" fmla="*/ 3484330 h 6407421"/>
              <a:gd name="connsiteX1995" fmla="*/ 10873675 w 11701760"/>
              <a:gd name="connsiteY1995" fmla="*/ 3484330 h 6407421"/>
              <a:gd name="connsiteX1996" fmla="*/ 10607478 w 11701760"/>
              <a:gd name="connsiteY1996" fmla="*/ 3454727 h 6407421"/>
              <a:gd name="connsiteX1997" fmla="*/ 10637188 w 11701760"/>
              <a:gd name="connsiteY1997" fmla="*/ 3454727 h 6407421"/>
              <a:gd name="connsiteX1998" fmla="*/ 10637188 w 11701760"/>
              <a:gd name="connsiteY1998" fmla="*/ 3484330 h 6407421"/>
              <a:gd name="connsiteX1999" fmla="*/ 10607478 w 11701760"/>
              <a:gd name="connsiteY1999" fmla="*/ 3484330 h 6407421"/>
              <a:gd name="connsiteX2000" fmla="*/ 10341389 w 11701760"/>
              <a:gd name="connsiteY2000" fmla="*/ 3454727 h 6407421"/>
              <a:gd name="connsiteX2001" fmla="*/ 10370992 w 11701760"/>
              <a:gd name="connsiteY2001" fmla="*/ 3454727 h 6407421"/>
              <a:gd name="connsiteX2002" fmla="*/ 10370992 w 11701760"/>
              <a:gd name="connsiteY2002" fmla="*/ 3484330 h 6407421"/>
              <a:gd name="connsiteX2003" fmla="*/ 10341389 w 11701760"/>
              <a:gd name="connsiteY2003" fmla="*/ 3484330 h 6407421"/>
              <a:gd name="connsiteX2004" fmla="*/ 10075192 w 11701760"/>
              <a:gd name="connsiteY2004" fmla="*/ 3454727 h 6407421"/>
              <a:gd name="connsiteX2005" fmla="*/ 10104794 w 11701760"/>
              <a:gd name="connsiteY2005" fmla="*/ 3454727 h 6407421"/>
              <a:gd name="connsiteX2006" fmla="*/ 10104794 w 11701760"/>
              <a:gd name="connsiteY2006" fmla="*/ 3484330 h 6407421"/>
              <a:gd name="connsiteX2007" fmla="*/ 10075192 w 11701760"/>
              <a:gd name="connsiteY2007" fmla="*/ 3484330 h 6407421"/>
              <a:gd name="connsiteX2008" fmla="*/ 9809103 w 11701760"/>
              <a:gd name="connsiteY2008" fmla="*/ 3454727 h 6407421"/>
              <a:gd name="connsiteX2009" fmla="*/ 9838705 w 11701760"/>
              <a:gd name="connsiteY2009" fmla="*/ 3454727 h 6407421"/>
              <a:gd name="connsiteX2010" fmla="*/ 9838705 w 11701760"/>
              <a:gd name="connsiteY2010" fmla="*/ 3484330 h 6407421"/>
              <a:gd name="connsiteX2011" fmla="*/ 9809103 w 11701760"/>
              <a:gd name="connsiteY2011" fmla="*/ 3484330 h 6407421"/>
              <a:gd name="connsiteX2012" fmla="*/ 9542906 w 11701760"/>
              <a:gd name="connsiteY2012" fmla="*/ 3454727 h 6407421"/>
              <a:gd name="connsiteX2013" fmla="*/ 9572509 w 11701760"/>
              <a:gd name="connsiteY2013" fmla="*/ 3454727 h 6407421"/>
              <a:gd name="connsiteX2014" fmla="*/ 9572509 w 11701760"/>
              <a:gd name="connsiteY2014" fmla="*/ 3484330 h 6407421"/>
              <a:gd name="connsiteX2015" fmla="*/ 9542906 w 11701760"/>
              <a:gd name="connsiteY2015" fmla="*/ 3484330 h 6407421"/>
              <a:gd name="connsiteX2016" fmla="*/ 9276817 w 11701760"/>
              <a:gd name="connsiteY2016" fmla="*/ 3454727 h 6407421"/>
              <a:gd name="connsiteX2017" fmla="*/ 9306420 w 11701760"/>
              <a:gd name="connsiteY2017" fmla="*/ 3454727 h 6407421"/>
              <a:gd name="connsiteX2018" fmla="*/ 9306420 w 11701760"/>
              <a:gd name="connsiteY2018" fmla="*/ 3484330 h 6407421"/>
              <a:gd name="connsiteX2019" fmla="*/ 9276817 w 11701760"/>
              <a:gd name="connsiteY2019" fmla="*/ 3484330 h 6407421"/>
              <a:gd name="connsiteX2020" fmla="*/ 9010620 w 11701760"/>
              <a:gd name="connsiteY2020" fmla="*/ 3454727 h 6407421"/>
              <a:gd name="connsiteX2021" fmla="*/ 9040222 w 11701760"/>
              <a:gd name="connsiteY2021" fmla="*/ 3454727 h 6407421"/>
              <a:gd name="connsiteX2022" fmla="*/ 9040222 w 11701760"/>
              <a:gd name="connsiteY2022" fmla="*/ 3484330 h 6407421"/>
              <a:gd name="connsiteX2023" fmla="*/ 9010620 w 11701760"/>
              <a:gd name="connsiteY2023" fmla="*/ 3484330 h 6407421"/>
              <a:gd name="connsiteX2024" fmla="*/ 8744423 w 11701760"/>
              <a:gd name="connsiteY2024" fmla="*/ 3454727 h 6407421"/>
              <a:gd name="connsiteX2025" fmla="*/ 8774026 w 11701760"/>
              <a:gd name="connsiteY2025" fmla="*/ 3454727 h 6407421"/>
              <a:gd name="connsiteX2026" fmla="*/ 8774026 w 11701760"/>
              <a:gd name="connsiteY2026" fmla="*/ 3484330 h 6407421"/>
              <a:gd name="connsiteX2027" fmla="*/ 8744423 w 11701760"/>
              <a:gd name="connsiteY2027" fmla="*/ 3484330 h 6407421"/>
              <a:gd name="connsiteX2028" fmla="*/ 8478226 w 11701760"/>
              <a:gd name="connsiteY2028" fmla="*/ 3454727 h 6407421"/>
              <a:gd name="connsiteX2029" fmla="*/ 8507828 w 11701760"/>
              <a:gd name="connsiteY2029" fmla="*/ 3454727 h 6407421"/>
              <a:gd name="connsiteX2030" fmla="*/ 8507828 w 11701760"/>
              <a:gd name="connsiteY2030" fmla="*/ 3484330 h 6407421"/>
              <a:gd name="connsiteX2031" fmla="*/ 8478226 w 11701760"/>
              <a:gd name="connsiteY2031" fmla="*/ 3484330 h 6407421"/>
              <a:gd name="connsiteX2032" fmla="*/ 8212137 w 11701760"/>
              <a:gd name="connsiteY2032" fmla="*/ 3454727 h 6407421"/>
              <a:gd name="connsiteX2033" fmla="*/ 8241740 w 11701760"/>
              <a:gd name="connsiteY2033" fmla="*/ 3454727 h 6407421"/>
              <a:gd name="connsiteX2034" fmla="*/ 8241740 w 11701760"/>
              <a:gd name="connsiteY2034" fmla="*/ 3484330 h 6407421"/>
              <a:gd name="connsiteX2035" fmla="*/ 8212137 w 11701760"/>
              <a:gd name="connsiteY2035" fmla="*/ 3484330 h 6407421"/>
              <a:gd name="connsiteX2036" fmla="*/ 7945940 w 11701760"/>
              <a:gd name="connsiteY2036" fmla="*/ 3454727 h 6407421"/>
              <a:gd name="connsiteX2037" fmla="*/ 7975543 w 11701760"/>
              <a:gd name="connsiteY2037" fmla="*/ 3454727 h 6407421"/>
              <a:gd name="connsiteX2038" fmla="*/ 7975543 w 11701760"/>
              <a:gd name="connsiteY2038" fmla="*/ 3484330 h 6407421"/>
              <a:gd name="connsiteX2039" fmla="*/ 7945940 w 11701760"/>
              <a:gd name="connsiteY2039" fmla="*/ 3484330 h 6407421"/>
              <a:gd name="connsiteX2040" fmla="*/ 7679743 w 11701760"/>
              <a:gd name="connsiteY2040" fmla="*/ 3454727 h 6407421"/>
              <a:gd name="connsiteX2041" fmla="*/ 7709346 w 11701760"/>
              <a:gd name="connsiteY2041" fmla="*/ 3454727 h 6407421"/>
              <a:gd name="connsiteX2042" fmla="*/ 7709346 w 11701760"/>
              <a:gd name="connsiteY2042" fmla="*/ 3484330 h 6407421"/>
              <a:gd name="connsiteX2043" fmla="*/ 7679743 w 11701760"/>
              <a:gd name="connsiteY2043" fmla="*/ 3484330 h 6407421"/>
              <a:gd name="connsiteX2044" fmla="*/ 7413653 w 11701760"/>
              <a:gd name="connsiteY2044" fmla="*/ 3454727 h 6407421"/>
              <a:gd name="connsiteX2045" fmla="*/ 7443256 w 11701760"/>
              <a:gd name="connsiteY2045" fmla="*/ 3454727 h 6407421"/>
              <a:gd name="connsiteX2046" fmla="*/ 7443256 w 11701760"/>
              <a:gd name="connsiteY2046" fmla="*/ 3484330 h 6407421"/>
              <a:gd name="connsiteX2047" fmla="*/ 7413653 w 11701760"/>
              <a:gd name="connsiteY2047" fmla="*/ 3484330 h 6407421"/>
              <a:gd name="connsiteX2048" fmla="*/ 7147456 w 11701760"/>
              <a:gd name="connsiteY2048" fmla="*/ 3454727 h 6407421"/>
              <a:gd name="connsiteX2049" fmla="*/ 7177058 w 11701760"/>
              <a:gd name="connsiteY2049" fmla="*/ 3454727 h 6407421"/>
              <a:gd name="connsiteX2050" fmla="*/ 7177058 w 11701760"/>
              <a:gd name="connsiteY2050" fmla="*/ 3484330 h 6407421"/>
              <a:gd name="connsiteX2051" fmla="*/ 7147456 w 11701760"/>
              <a:gd name="connsiteY2051" fmla="*/ 3484330 h 6407421"/>
              <a:gd name="connsiteX2052" fmla="*/ 6881367 w 11701760"/>
              <a:gd name="connsiteY2052" fmla="*/ 3454727 h 6407421"/>
              <a:gd name="connsiteX2053" fmla="*/ 6910970 w 11701760"/>
              <a:gd name="connsiteY2053" fmla="*/ 3454727 h 6407421"/>
              <a:gd name="connsiteX2054" fmla="*/ 6910970 w 11701760"/>
              <a:gd name="connsiteY2054" fmla="*/ 3484330 h 6407421"/>
              <a:gd name="connsiteX2055" fmla="*/ 6881367 w 11701760"/>
              <a:gd name="connsiteY2055" fmla="*/ 3484330 h 6407421"/>
              <a:gd name="connsiteX2056" fmla="*/ 6615170 w 11701760"/>
              <a:gd name="connsiteY2056" fmla="*/ 3454727 h 6407421"/>
              <a:gd name="connsiteX2057" fmla="*/ 6644773 w 11701760"/>
              <a:gd name="connsiteY2057" fmla="*/ 3454727 h 6407421"/>
              <a:gd name="connsiteX2058" fmla="*/ 6644773 w 11701760"/>
              <a:gd name="connsiteY2058" fmla="*/ 3484330 h 6407421"/>
              <a:gd name="connsiteX2059" fmla="*/ 6615170 w 11701760"/>
              <a:gd name="connsiteY2059" fmla="*/ 3484330 h 6407421"/>
              <a:gd name="connsiteX2060" fmla="*/ 6349081 w 11701760"/>
              <a:gd name="connsiteY2060" fmla="*/ 3454727 h 6407421"/>
              <a:gd name="connsiteX2061" fmla="*/ 6378683 w 11701760"/>
              <a:gd name="connsiteY2061" fmla="*/ 3454727 h 6407421"/>
              <a:gd name="connsiteX2062" fmla="*/ 6378683 w 11701760"/>
              <a:gd name="connsiteY2062" fmla="*/ 3484330 h 6407421"/>
              <a:gd name="connsiteX2063" fmla="*/ 6349081 w 11701760"/>
              <a:gd name="connsiteY2063" fmla="*/ 3484330 h 6407421"/>
              <a:gd name="connsiteX2064" fmla="*/ 6082884 w 11701760"/>
              <a:gd name="connsiteY2064" fmla="*/ 3454727 h 6407421"/>
              <a:gd name="connsiteX2065" fmla="*/ 6112486 w 11701760"/>
              <a:gd name="connsiteY2065" fmla="*/ 3454727 h 6407421"/>
              <a:gd name="connsiteX2066" fmla="*/ 6112486 w 11701760"/>
              <a:gd name="connsiteY2066" fmla="*/ 3484330 h 6407421"/>
              <a:gd name="connsiteX2067" fmla="*/ 6082884 w 11701760"/>
              <a:gd name="connsiteY2067" fmla="*/ 3484330 h 6407421"/>
              <a:gd name="connsiteX2068" fmla="*/ 5825310 w 11701760"/>
              <a:gd name="connsiteY2068" fmla="*/ 3454727 h 6407421"/>
              <a:gd name="connsiteX2069" fmla="*/ 5854913 w 11701760"/>
              <a:gd name="connsiteY2069" fmla="*/ 3454727 h 6407421"/>
              <a:gd name="connsiteX2070" fmla="*/ 5854913 w 11701760"/>
              <a:gd name="connsiteY2070" fmla="*/ 3484330 h 6407421"/>
              <a:gd name="connsiteX2071" fmla="*/ 5825310 w 11701760"/>
              <a:gd name="connsiteY2071" fmla="*/ 3484330 h 6407421"/>
              <a:gd name="connsiteX2072" fmla="*/ 5559113 w 11701760"/>
              <a:gd name="connsiteY2072" fmla="*/ 3454727 h 6407421"/>
              <a:gd name="connsiteX2073" fmla="*/ 5588715 w 11701760"/>
              <a:gd name="connsiteY2073" fmla="*/ 3454727 h 6407421"/>
              <a:gd name="connsiteX2074" fmla="*/ 5588715 w 11701760"/>
              <a:gd name="connsiteY2074" fmla="*/ 3484330 h 6407421"/>
              <a:gd name="connsiteX2075" fmla="*/ 5559113 w 11701760"/>
              <a:gd name="connsiteY2075" fmla="*/ 3484330 h 6407421"/>
              <a:gd name="connsiteX2076" fmla="*/ 5293024 w 11701760"/>
              <a:gd name="connsiteY2076" fmla="*/ 3454727 h 6407421"/>
              <a:gd name="connsiteX2077" fmla="*/ 5322626 w 11701760"/>
              <a:gd name="connsiteY2077" fmla="*/ 3454727 h 6407421"/>
              <a:gd name="connsiteX2078" fmla="*/ 5322626 w 11701760"/>
              <a:gd name="connsiteY2078" fmla="*/ 3484330 h 6407421"/>
              <a:gd name="connsiteX2079" fmla="*/ 5293024 w 11701760"/>
              <a:gd name="connsiteY2079" fmla="*/ 3484330 h 6407421"/>
              <a:gd name="connsiteX2080" fmla="*/ 5026827 w 11701760"/>
              <a:gd name="connsiteY2080" fmla="*/ 3454727 h 6407421"/>
              <a:gd name="connsiteX2081" fmla="*/ 5056429 w 11701760"/>
              <a:gd name="connsiteY2081" fmla="*/ 3454727 h 6407421"/>
              <a:gd name="connsiteX2082" fmla="*/ 5056429 w 11701760"/>
              <a:gd name="connsiteY2082" fmla="*/ 3484330 h 6407421"/>
              <a:gd name="connsiteX2083" fmla="*/ 5026827 w 11701760"/>
              <a:gd name="connsiteY2083" fmla="*/ 3484330 h 6407421"/>
              <a:gd name="connsiteX2084" fmla="*/ 4760630 w 11701760"/>
              <a:gd name="connsiteY2084" fmla="*/ 3454727 h 6407421"/>
              <a:gd name="connsiteX2085" fmla="*/ 4790340 w 11701760"/>
              <a:gd name="connsiteY2085" fmla="*/ 3454727 h 6407421"/>
              <a:gd name="connsiteX2086" fmla="*/ 4790340 w 11701760"/>
              <a:gd name="connsiteY2086" fmla="*/ 3484330 h 6407421"/>
              <a:gd name="connsiteX2087" fmla="*/ 4760630 w 11701760"/>
              <a:gd name="connsiteY2087" fmla="*/ 3484330 h 6407421"/>
              <a:gd name="connsiteX2088" fmla="*/ 4494541 w 11701760"/>
              <a:gd name="connsiteY2088" fmla="*/ 3454727 h 6407421"/>
              <a:gd name="connsiteX2089" fmla="*/ 4524144 w 11701760"/>
              <a:gd name="connsiteY2089" fmla="*/ 3454727 h 6407421"/>
              <a:gd name="connsiteX2090" fmla="*/ 4524144 w 11701760"/>
              <a:gd name="connsiteY2090" fmla="*/ 3484330 h 6407421"/>
              <a:gd name="connsiteX2091" fmla="*/ 4494541 w 11701760"/>
              <a:gd name="connsiteY2091" fmla="*/ 3484330 h 6407421"/>
              <a:gd name="connsiteX2092" fmla="*/ 4228344 w 11701760"/>
              <a:gd name="connsiteY2092" fmla="*/ 3454727 h 6407421"/>
              <a:gd name="connsiteX2093" fmla="*/ 4257946 w 11701760"/>
              <a:gd name="connsiteY2093" fmla="*/ 3454727 h 6407421"/>
              <a:gd name="connsiteX2094" fmla="*/ 4257946 w 11701760"/>
              <a:gd name="connsiteY2094" fmla="*/ 3484330 h 6407421"/>
              <a:gd name="connsiteX2095" fmla="*/ 4228344 w 11701760"/>
              <a:gd name="connsiteY2095" fmla="*/ 3484330 h 6407421"/>
              <a:gd name="connsiteX2096" fmla="*/ 3962255 w 11701760"/>
              <a:gd name="connsiteY2096" fmla="*/ 3454727 h 6407421"/>
              <a:gd name="connsiteX2097" fmla="*/ 3991857 w 11701760"/>
              <a:gd name="connsiteY2097" fmla="*/ 3454727 h 6407421"/>
              <a:gd name="connsiteX2098" fmla="*/ 3991857 w 11701760"/>
              <a:gd name="connsiteY2098" fmla="*/ 3484330 h 6407421"/>
              <a:gd name="connsiteX2099" fmla="*/ 3962255 w 11701760"/>
              <a:gd name="connsiteY2099" fmla="*/ 3484330 h 6407421"/>
              <a:gd name="connsiteX2100" fmla="*/ 3696058 w 11701760"/>
              <a:gd name="connsiteY2100" fmla="*/ 3454727 h 6407421"/>
              <a:gd name="connsiteX2101" fmla="*/ 3725661 w 11701760"/>
              <a:gd name="connsiteY2101" fmla="*/ 3454727 h 6407421"/>
              <a:gd name="connsiteX2102" fmla="*/ 3725661 w 11701760"/>
              <a:gd name="connsiteY2102" fmla="*/ 3484330 h 6407421"/>
              <a:gd name="connsiteX2103" fmla="*/ 3696058 w 11701760"/>
              <a:gd name="connsiteY2103" fmla="*/ 3484330 h 6407421"/>
              <a:gd name="connsiteX2104" fmla="*/ 3429969 w 11701760"/>
              <a:gd name="connsiteY2104" fmla="*/ 3454727 h 6407421"/>
              <a:gd name="connsiteX2105" fmla="*/ 3459572 w 11701760"/>
              <a:gd name="connsiteY2105" fmla="*/ 3454727 h 6407421"/>
              <a:gd name="connsiteX2106" fmla="*/ 3459572 w 11701760"/>
              <a:gd name="connsiteY2106" fmla="*/ 3484330 h 6407421"/>
              <a:gd name="connsiteX2107" fmla="*/ 3429969 w 11701760"/>
              <a:gd name="connsiteY2107" fmla="*/ 3484330 h 6407421"/>
              <a:gd name="connsiteX2108" fmla="*/ 3163772 w 11701760"/>
              <a:gd name="connsiteY2108" fmla="*/ 3454727 h 6407421"/>
              <a:gd name="connsiteX2109" fmla="*/ 3193374 w 11701760"/>
              <a:gd name="connsiteY2109" fmla="*/ 3454727 h 6407421"/>
              <a:gd name="connsiteX2110" fmla="*/ 3193374 w 11701760"/>
              <a:gd name="connsiteY2110" fmla="*/ 3484330 h 6407421"/>
              <a:gd name="connsiteX2111" fmla="*/ 3163772 w 11701760"/>
              <a:gd name="connsiteY2111" fmla="*/ 3484330 h 6407421"/>
              <a:gd name="connsiteX2112" fmla="*/ 2897575 w 11701760"/>
              <a:gd name="connsiteY2112" fmla="*/ 3454727 h 6407421"/>
              <a:gd name="connsiteX2113" fmla="*/ 2927178 w 11701760"/>
              <a:gd name="connsiteY2113" fmla="*/ 3454727 h 6407421"/>
              <a:gd name="connsiteX2114" fmla="*/ 2927178 w 11701760"/>
              <a:gd name="connsiteY2114" fmla="*/ 3484330 h 6407421"/>
              <a:gd name="connsiteX2115" fmla="*/ 2897575 w 11701760"/>
              <a:gd name="connsiteY2115" fmla="*/ 3484330 h 6407421"/>
              <a:gd name="connsiteX2116" fmla="*/ 2631378 w 11701760"/>
              <a:gd name="connsiteY2116" fmla="*/ 3454727 h 6407421"/>
              <a:gd name="connsiteX2117" fmla="*/ 2660980 w 11701760"/>
              <a:gd name="connsiteY2117" fmla="*/ 3454727 h 6407421"/>
              <a:gd name="connsiteX2118" fmla="*/ 2660980 w 11701760"/>
              <a:gd name="connsiteY2118" fmla="*/ 3484330 h 6407421"/>
              <a:gd name="connsiteX2119" fmla="*/ 2631378 w 11701760"/>
              <a:gd name="connsiteY2119" fmla="*/ 3484330 h 6407421"/>
              <a:gd name="connsiteX2120" fmla="*/ 2365289 w 11701760"/>
              <a:gd name="connsiteY2120" fmla="*/ 3454727 h 6407421"/>
              <a:gd name="connsiteX2121" fmla="*/ 2394892 w 11701760"/>
              <a:gd name="connsiteY2121" fmla="*/ 3454727 h 6407421"/>
              <a:gd name="connsiteX2122" fmla="*/ 2394892 w 11701760"/>
              <a:gd name="connsiteY2122" fmla="*/ 3484330 h 6407421"/>
              <a:gd name="connsiteX2123" fmla="*/ 2365289 w 11701760"/>
              <a:gd name="connsiteY2123" fmla="*/ 3484330 h 6407421"/>
              <a:gd name="connsiteX2124" fmla="*/ 2099092 w 11701760"/>
              <a:gd name="connsiteY2124" fmla="*/ 3454727 h 6407421"/>
              <a:gd name="connsiteX2125" fmla="*/ 2128695 w 11701760"/>
              <a:gd name="connsiteY2125" fmla="*/ 3454727 h 6407421"/>
              <a:gd name="connsiteX2126" fmla="*/ 2128695 w 11701760"/>
              <a:gd name="connsiteY2126" fmla="*/ 3484330 h 6407421"/>
              <a:gd name="connsiteX2127" fmla="*/ 2099092 w 11701760"/>
              <a:gd name="connsiteY2127" fmla="*/ 3484330 h 6407421"/>
              <a:gd name="connsiteX2128" fmla="*/ 1832898 w 11701760"/>
              <a:gd name="connsiteY2128" fmla="*/ 3454727 h 6407421"/>
              <a:gd name="connsiteX2129" fmla="*/ 1862498 w 11701760"/>
              <a:gd name="connsiteY2129" fmla="*/ 3454727 h 6407421"/>
              <a:gd name="connsiteX2130" fmla="*/ 1862498 w 11701760"/>
              <a:gd name="connsiteY2130" fmla="*/ 3484330 h 6407421"/>
              <a:gd name="connsiteX2131" fmla="*/ 1832898 w 11701760"/>
              <a:gd name="connsiteY2131" fmla="*/ 3484330 h 6407421"/>
              <a:gd name="connsiteX2132" fmla="*/ 1566808 w 11701760"/>
              <a:gd name="connsiteY2132" fmla="*/ 3454727 h 6407421"/>
              <a:gd name="connsiteX2133" fmla="*/ 1596409 w 11701760"/>
              <a:gd name="connsiteY2133" fmla="*/ 3454727 h 6407421"/>
              <a:gd name="connsiteX2134" fmla="*/ 1596409 w 11701760"/>
              <a:gd name="connsiteY2134" fmla="*/ 3484330 h 6407421"/>
              <a:gd name="connsiteX2135" fmla="*/ 1566808 w 11701760"/>
              <a:gd name="connsiteY2135" fmla="*/ 3484330 h 6407421"/>
              <a:gd name="connsiteX2136" fmla="*/ 1300611 w 11701760"/>
              <a:gd name="connsiteY2136" fmla="*/ 3454727 h 6407421"/>
              <a:gd name="connsiteX2137" fmla="*/ 1330213 w 11701760"/>
              <a:gd name="connsiteY2137" fmla="*/ 3454727 h 6407421"/>
              <a:gd name="connsiteX2138" fmla="*/ 1330213 w 11701760"/>
              <a:gd name="connsiteY2138" fmla="*/ 3484330 h 6407421"/>
              <a:gd name="connsiteX2139" fmla="*/ 1300611 w 11701760"/>
              <a:gd name="connsiteY2139" fmla="*/ 3484330 h 6407421"/>
              <a:gd name="connsiteX2140" fmla="*/ 1034520 w 11701760"/>
              <a:gd name="connsiteY2140" fmla="*/ 3454727 h 6407421"/>
              <a:gd name="connsiteX2141" fmla="*/ 1064123 w 11701760"/>
              <a:gd name="connsiteY2141" fmla="*/ 3454727 h 6407421"/>
              <a:gd name="connsiteX2142" fmla="*/ 1064123 w 11701760"/>
              <a:gd name="connsiteY2142" fmla="*/ 3484330 h 6407421"/>
              <a:gd name="connsiteX2143" fmla="*/ 1034520 w 11701760"/>
              <a:gd name="connsiteY2143" fmla="*/ 3484330 h 6407421"/>
              <a:gd name="connsiteX2144" fmla="*/ 768327 w 11701760"/>
              <a:gd name="connsiteY2144" fmla="*/ 3454727 h 6407421"/>
              <a:gd name="connsiteX2145" fmla="*/ 797926 w 11701760"/>
              <a:gd name="connsiteY2145" fmla="*/ 3454727 h 6407421"/>
              <a:gd name="connsiteX2146" fmla="*/ 797926 w 11701760"/>
              <a:gd name="connsiteY2146" fmla="*/ 3484330 h 6407421"/>
              <a:gd name="connsiteX2147" fmla="*/ 768327 w 11701760"/>
              <a:gd name="connsiteY2147" fmla="*/ 3484330 h 6407421"/>
              <a:gd name="connsiteX2148" fmla="*/ 502236 w 11701760"/>
              <a:gd name="connsiteY2148" fmla="*/ 3454727 h 6407421"/>
              <a:gd name="connsiteX2149" fmla="*/ 531839 w 11701760"/>
              <a:gd name="connsiteY2149" fmla="*/ 3454727 h 6407421"/>
              <a:gd name="connsiteX2150" fmla="*/ 531839 w 11701760"/>
              <a:gd name="connsiteY2150" fmla="*/ 3484330 h 6407421"/>
              <a:gd name="connsiteX2151" fmla="*/ 502236 w 11701760"/>
              <a:gd name="connsiteY2151" fmla="*/ 3484330 h 6407421"/>
              <a:gd name="connsiteX2152" fmla="*/ 236037 w 11701760"/>
              <a:gd name="connsiteY2152" fmla="*/ 3454727 h 6407421"/>
              <a:gd name="connsiteX2153" fmla="*/ 265640 w 11701760"/>
              <a:gd name="connsiteY2153" fmla="*/ 3454727 h 6407421"/>
              <a:gd name="connsiteX2154" fmla="*/ 265640 w 11701760"/>
              <a:gd name="connsiteY2154" fmla="*/ 3484330 h 6407421"/>
              <a:gd name="connsiteX2155" fmla="*/ 236037 w 11701760"/>
              <a:gd name="connsiteY2155" fmla="*/ 3484330 h 6407421"/>
              <a:gd name="connsiteX2156" fmla="*/ 1 w 11701760"/>
              <a:gd name="connsiteY2156" fmla="*/ 3454727 h 6407421"/>
              <a:gd name="connsiteX2157" fmla="*/ 29603 w 11701760"/>
              <a:gd name="connsiteY2157" fmla="*/ 3454727 h 6407421"/>
              <a:gd name="connsiteX2158" fmla="*/ 29603 w 11701760"/>
              <a:gd name="connsiteY2158" fmla="*/ 3484330 h 6407421"/>
              <a:gd name="connsiteX2159" fmla="*/ 1 w 11701760"/>
              <a:gd name="connsiteY2159" fmla="*/ 3484330 h 6407421"/>
              <a:gd name="connsiteX2160" fmla="*/ 11672158 w 11701760"/>
              <a:gd name="connsiteY2160" fmla="*/ 3189089 h 6407421"/>
              <a:gd name="connsiteX2161" fmla="*/ 11701760 w 11701760"/>
              <a:gd name="connsiteY2161" fmla="*/ 3189089 h 6407421"/>
              <a:gd name="connsiteX2162" fmla="*/ 11701760 w 11701760"/>
              <a:gd name="connsiteY2162" fmla="*/ 3218566 h 6407421"/>
              <a:gd name="connsiteX2163" fmla="*/ 11672158 w 11701760"/>
              <a:gd name="connsiteY2163" fmla="*/ 3218566 h 6407421"/>
              <a:gd name="connsiteX2164" fmla="*/ 11405961 w 11701760"/>
              <a:gd name="connsiteY2164" fmla="*/ 3189089 h 6407421"/>
              <a:gd name="connsiteX2165" fmla="*/ 11435563 w 11701760"/>
              <a:gd name="connsiteY2165" fmla="*/ 3189089 h 6407421"/>
              <a:gd name="connsiteX2166" fmla="*/ 11435563 w 11701760"/>
              <a:gd name="connsiteY2166" fmla="*/ 3218566 h 6407421"/>
              <a:gd name="connsiteX2167" fmla="*/ 11405961 w 11701760"/>
              <a:gd name="connsiteY2167" fmla="*/ 3218566 h 6407421"/>
              <a:gd name="connsiteX2168" fmla="*/ 5825310 w 11701760"/>
              <a:gd name="connsiteY2168" fmla="*/ 3189089 h 6407421"/>
              <a:gd name="connsiteX2169" fmla="*/ 5854913 w 11701760"/>
              <a:gd name="connsiteY2169" fmla="*/ 3189089 h 6407421"/>
              <a:gd name="connsiteX2170" fmla="*/ 5854913 w 11701760"/>
              <a:gd name="connsiteY2170" fmla="*/ 3218566 h 6407421"/>
              <a:gd name="connsiteX2171" fmla="*/ 5825310 w 11701760"/>
              <a:gd name="connsiteY2171" fmla="*/ 3218566 h 6407421"/>
              <a:gd name="connsiteX2172" fmla="*/ 5559113 w 11701760"/>
              <a:gd name="connsiteY2172" fmla="*/ 3189089 h 6407421"/>
              <a:gd name="connsiteX2173" fmla="*/ 5588715 w 11701760"/>
              <a:gd name="connsiteY2173" fmla="*/ 3189089 h 6407421"/>
              <a:gd name="connsiteX2174" fmla="*/ 5588715 w 11701760"/>
              <a:gd name="connsiteY2174" fmla="*/ 3218566 h 6407421"/>
              <a:gd name="connsiteX2175" fmla="*/ 5559113 w 11701760"/>
              <a:gd name="connsiteY2175" fmla="*/ 3218566 h 6407421"/>
              <a:gd name="connsiteX2176" fmla="*/ 11139872 w 11701760"/>
              <a:gd name="connsiteY2176" fmla="*/ 3189087 h 6407421"/>
              <a:gd name="connsiteX2177" fmla="*/ 11169474 w 11701760"/>
              <a:gd name="connsiteY2177" fmla="*/ 3189087 h 6407421"/>
              <a:gd name="connsiteX2178" fmla="*/ 11169474 w 11701760"/>
              <a:gd name="connsiteY2178" fmla="*/ 3218566 h 6407421"/>
              <a:gd name="connsiteX2179" fmla="*/ 11139872 w 11701760"/>
              <a:gd name="connsiteY2179" fmla="*/ 3218566 h 6407421"/>
              <a:gd name="connsiteX2180" fmla="*/ 10873675 w 11701760"/>
              <a:gd name="connsiteY2180" fmla="*/ 3189087 h 6407421"/>
              <a:gd name="connsiteX2181" fmla="*/ 10903277 w 11701760"/>
              <a:gd name="connsiteY2181" fmla="*/ 3189087 h 6407421"/>
              <a:gd name="connsiteX2182" fmla="*/ 10903277 w 11701760"/>
              <a:gd name="connsiteY2182" fmla="*/ 3218566 h 6407421"/>
              <a:gd name="connsiteX2183" fmla="*/ 10873675 w 11701760"/>
              <a:gd name="connsiteY2183" fmla="*/ 3218566 h 6407421"/>
              <a:gd name="connsiteX2184" fmla="*/ 5293024 w 11701760"/>
              <a:gd name="connsiteY2184" fmla="*/ 3189087 h 6407421"/>
              <a:gd name="connsiteX2185" fmla="*/ 5322626 w 11701760"/>
              <a:gd name="connsiteY2185" fmla="*/ 3189087 h 6407421"/>
              <a:gd name="connsiteX2186" fmla="*/ 5322626 w 11701760"/>
              <a:gd name="connsiteY2186" fmla="*/ 3218566 h 6407421"/>
              <a:gd name="connsiteX2187" fmla="*/ 5293024 w 11701760"/>
              <a:gd name="connsiteY2187" fmla="*/ 3218566 h 6407421"/>
              <a:gd name="connsiteX2188" fmla="*/ 5026827 w 11701760"/>
              <a:gd name="connsiteY2188" fmla="*/ 3189087 h 6407421"/>
              <a:gd name="connsiteX2189" fmla="*/ 5056429 w 11701760"/>
              <a:gd name="connsiteY2189" fmla="*/ 3189087 h 6407421"/>
              <a:gd name="connsiteX2190" fmla="*/ 5056429 w 11701760"/>
              <a:gd name="connsiteY2190" fmla="*/ 3218566 h 6407421"/>
              <a:gd name="connsiteX2191" fmla="*/ 5026827 w 11701760"/>
              <a:gd name="connsiteY2191" fmla="*/ 3218566 h 6407421"/>
              <a:gd name="connsiteX2192" fmla="*/ 10607478 w 11701760"/>
              <a:gd name="connsiteY2192" fmla="*/ 3189086 h 6407421"/>
              <a:gd name="connsiteX2193" fmla="*/ 10637188 w 11701760"/>
              <a:gd name="connsiteY2193" fmla="*/ 3189086 h 6407421"/>
              <a:gd name="connsiteX2194" fmla="*/ 10637188 w 11701760"/>
              <a:gd name="connsiteY2194" fmla="*/ 3218566 h 6407421"/>
              <a:gd name="connsiteX2195" fmla="*/ 10607478 w 11701760"/>
              <a:gd name="connsiteY2195" fmla="*/ 3218566 h 6407421"/>
              <a:gd name="connsiteX2196" fmla="*/ 4760630 w 11701760"/>
              <a:gd name="connsiteY2196" fmla="*/ 3189086 h 6407421"/>
              <a:gd name="connsiteX2197" fmla="*/ 4790340 w 11701760"/>
              <a:gd name="connsiteY2197" fmla="*/ 3189086 h 6407421"/>
              <a:gd name="connsiteX2198" fmla="*/ 4790340 w 11701760"/>
              <a:gd name="connsiteY2198" fmla="*/ 3218566 h 6407421"/>
              <a:gd name="connsiteX2199" fmla="*/ 4760630 w 11701760"/>
              <a:gd name="connsiteY2199" fmla="*/ 3218566 h 6407421"/>
              <a:gd name="connsiteX2200" fmla="*/ 10341389 w 11701760"/>
              <a:gd name="connsiteY2200" fmla="*/ 3189085 h 6407421"/>
              <a:gd name="connsiteX2201" fmla="*/ 10370992 w 11701760"/>
              <a:gd name="connsiteY2201" fmla="*/ 3189085 h 6407421"/>
              <a:gd name="connsiteX2202" fmla="*/ 10370992 w 11701760"/>
              <a:gd name="connsiteY2202" fmla="*/ 3218566 h 6407421"/>
              <a:gd name="connsiteX2203" fmla="*/ 10341389 w 11701760"/>
              <a:gd name="connsiteY2203" fmla="*/ 3218566 h 6407421"/>
              <a:gd name="connsiteX2204" fmla="*/ 4494541 w 11701760"/>
              <a:gd name="connsiteY2204" fmla="*/ 3189085 h 6407421"/>
              <a:gd name="connsiteX2205" fmla="*/ 4524144 w 11701760"/>
              <a:gd name="connsiteY2205" fmla="*/ 3189085 h 6407421"/>
              <a:gd name="connsiteX2206" fmla="*/ 4524144 w 11701760"/>
              <a:gd name="connsiteY2206" fmla="*/ 3218566 h 6407421"/>
              <a:gd name="connsiteX2207" fmla="*/ 4494541 w 11701760"/>
              <a:gd name="connsiteY2207" fmla="*/ 3218566 h 6407421"/>
              <a:gd name="connsiteX2208" fmla="*/ 10075192 w 11701760"/>
              <a:gd name="connsiteY2208" fmla="*/ 3189084 h 6407421"/>
              <a:gd name="connsiteX2209" fmla="*/ 10104794 w 11701760"/>
              <a:gd name="connsiteY2209" fmla="*/ 3189084 h 6407421"/>
              <a:gd name="connsiteX2210" fmla="*/ 10104794 w 11701760"/>
              <a:gd name="connsiteY2210" fmla="*/ 3218566 h 6407421"/>
              <a:gd name="connsiteX2211" fmla="*/ 10075192 w 11701760"/>
              <a:gd name="connsiteY2211" fmla="*/ 3218566 h 6407421"/>
              <a:gd name="connsiteX2212" fmla="*/ 4228344 w 11701760"/>
              <a:gd name="connsiteY2212" fmla="*/ 3189084 h 6407421"/>
              <a:gd name="connsiteX2213" fmla="*/ 4257946 w 11701760"/>
              <a:gd name="connsiteY2213" fmla="*/ 3189084 h 6407421"/>
              <a:gd name="connsiteX2214" fmla="*/ 4257946 w 11701760"/>
              <a:gd name="connsiteY2214" fmla="*/ 3218566 h 6407421"/>
              <a:gd name="connsiteX2215" fmla="*/ 4228344 w 11701760"/>
              <a:gd name="connsiteY2215" fmla="*/ 3218566 h 6407421"/>
              <a:gd name="connsiteX2216" fmla="*/ 9809103 w 11701760"/>
              <a:gd name="connsiteY2216" fmla="*/ 3189083 h 6407421"/>
              <a:gd name="connsiteX2217" fmla="*/ 9838705 w 11701760"/>
              <a:gd name="connsiteY2217" fmla="*/ 3189083 h 6407421"/>
              <a:gd name="connsiteX2218" fmla="*/ 9838705 w 11701760"/>
              <a:gd name="connsiteY2218" fmla="*/ 3218566 h 6407421"/>
              <a:gd name="connsiteX2219" fmla="*/ 9809103 w 11701760"/>
              <a:gd name="connsiteY2219" fmla="*/ 3218566 h 6407421"/>
              <a:gd name="connsiteX2220" fmla="*/ 3962255 w 11701760"/>
              <a:gd name="connsiteY2220" fmla="*/ 3189083 h 6407421"/>
              <a:gd name="connsiteX2221" fmla="*/ 3991857 w 11701760"/>
              <a:gd name="connsiteY2221" fmla="*/ 3189083 h 6407421"/>
              <a:gd name="connsiteX2222" fmla="*/ 3991857 w 11701760"/>
              <a:gd name="connsiteY2222" fmla="*/ 3218566 h 6407421"/>
              <a:gd name="connsiteX2223" fmla="*/ 3962255 w 11701760"/>
              <a:gd name="connsiteY2223" fmla="*/ 3218566 h 6407421"/>
              <a:gd name="connsiteX2224" fmla="*/ 9542906 w 11701760"/>
              <a:gd name="connsiteY2224" fmla="*/ 3189082 h 6407421"/>
              <a:gd name="connsiteX2225" fmla="*/ 9572509 w 11701760"/>
              <a:gd name="connsiteY2225" fmla="*/ 3189082 h 6407421"/>
              <a:gd name="connsiteX2226" fmla="*/ 9572509 w 11701760"/>
              <a:gd name="connsiteY2226" fmla="*/ 3218566 h 6407421"/>
              <a:gd name="connsiteX2227" fmla="*/ 9542906 w 11701760"/>
              <a:gd name="connsiteY2227" fmla="*/ 3218566 h 6407421"/>
              <a:gd name="connsiteX2228" fmla="*/ 3696058 w 11701760"/>
              <a:gd name="connsiteY2228" fmla="*/ 3189082 h 6407421"/>
              <a:gd name="connsiteX2229" fmla="*/ 3725661 w 11701760"/>
              <a:gd name="connsiteY2229" fmla="*/ 3189082 h 6407421"/>
              <a:gd name="connsiteX2230" fmla="*/ 3725661 w 11701760"/>
              <a:gd name="connsiteY2230" fmla="*/ 3218566 h 6407421"/>
              <a:gd name="connsiteX2231" fmla="*/ 3696058 w 11701760"/>
              <a:gd name="connsiteY2231" fmla="*/ 3218566 h 6407421"/>
              <a:gd name="connsiteX2232" fmla="*/ 9276817 w 11701760"/>
              <a:gd name="connsiteY2232" fmla="*/ 3189081 h 6407421"/>
              <a:gd name="connsiteX2233" fmla="*/ 9306420 w 11701760"/>
              <a:gd name="connsiteY2233" fmla="*/ 3189081 h 6407421"/>
              <a:gd name="connsiteX2234" fmla="*/ 9306420 w 11701760"/>
              <a:gd name="connsiteY2234" fmla="*/ 3218566 h 6407421"/>
              <a:gd name="connsiteX2235" fmla="*/ 9276817 w 11701760"/>
              <a:gd name="connsiteY2235" fmla="*/ 3218566 h 6407421"/>
              <a:gd name="connsiteX2236" fmla="*/ 9010620 w 11701760"/>
              <a:gd name="connsiteY2236" fmla="*/ 3189081 h 6407421"/>
              <a:gd name="connsiteX2237" fmla="*/ 9040222 w 11701760"/>
              <a:gd name="connsiteY2237" fmla="*/ 3189081 h 6407421"/>
              <a:gd name="connsiteX2238" fmla="*/ 9040222 w 11701760"/>
              <a:gd name="connsiteY2238" fmla="*/ 3218566 h 6407421"/>
              <a:gd name="connsiteX2239" fmla="*/ 9010620 w 11701760"/>
              <a:gd name="connsiteY2239" fmla="*/ 3218566 h 6407421"/>
              <a:gd name="connsiteX2240" fmla="*/ 3429969 w 11701760"/>
              <a:gd name="connsiteY2240" fmla="*/ 3189081 h 6407421"/>
              <a:gd name="connsiteX2241" fmla="*/ 3459572 w 11701760"/>
              <a:gd name="connsiteY2241" fmla="*/ 3189081 h 6407421"/>
              <a:gd name="connsiteX2242" fmla="*/ 3459572 w 11701760"/>
              <a:gd name="connsiteY2242" fmla="*/ 3218566 h 6407421"/>
              <a:gd name="connsiteX2243" fmla="*/ 3429969 w 11701760"/>
              <a:gd name="connsiteY2243" fmla="*/ 3218566 h 6407421"/>
              <a:gd name="connsiteX2244" fmla="*/ 3163772 w 11701760"/>
              <a:gd name="connsiteY2244" fmla="*/ 3189081 h 6407421"/>
              <a:gd name="connsiteX2245" fmla="*/ 3193374 w 11701760"/>
              <a:gd name="connsiteY2245" fmla="*/ 3189081 h 6407421"/>
              <a:gd name="connsiteX2246" fmla="*/ 3193374 w 11701760"/>
              <a:gd name="connsiteY2246" fmla="*/ 3218566 h 6407421"/>
              <a:gd name="connsiteX2247" fmla="*/ 3163772 w 11701760"/>
              <a:gd name="connsiteY2247" fmla="*/ 3218566 h 6407421"/>
              <a:gd name="connsiteX2248" fmla="*/ 8744423 w 11701760"/>
              <a:gd name="connsiteY2248" fmla="*/ 3189080 h 6407421"/>
              <a:gd name="connsiteX2249" fmla="*/ 8774026 w 11701760"/>
              <a:gd name="connsiteY2249" fmla="*/ 3189080 h 6407421"/>
              <a:gd name="connsiteX2250" fmla="*/ 8774026 w 11701760"/>
              <a:gd name="connsiteY2250" fmla="*/ 3218566 h 6407421"/>
              <a:gd name="connsiteX2251" fmla="*/ 8744423 w 11701760"/>
              <a:gd name="connsiteY2251" fmla="*/ 3218566 h 6407421"/>
              <a:gd name="connsiteX2252" fmla="*/ 2897575 w 11701760"/>
              <a:gd name="connsiteY2252" fmla="*/ 3189080 h 6407421"/>
              <a:gd name="connsiteX2253" fmla="*/ 2927178 w 11701760"/>
              <a:gd name="connsiteY2253" fmla="*/ 3189080 h 6407421"/>
              <a:gd name="connsiteX2254" fmla="*/ 2927178 w 11701760"/>
              <a:gd name="connsiteY2254" fmla="*/ 3218566 h 6407421"/>
              <a:gd name="connsiteX2255" fmla="*/ 2897575 w 11701760"/>
              <a:gd name="connsiteY2255" fmla="*/ 3218566 h 6407421"/>
              <a:gd name="connsiteX2256" fmla="*/ 8478226 w 11701760"/>
              <a:gd name="connsiteY2256" fmla="*/ 3189079 h 6407421"/>
              <a:gd name="connsiteX2257" fmla="*/ 8507828 w 11701760"/>
              <a:gd name="connsiteY2257" fmla="*/ 3189079 h 6407421"/>
              <a:gd name="connsiteX2258" fmla="*/ 8507828 w 11701760"/>
              <a:gd name="connsiteY2258" fmla="*/ 3218566 h 6407421"/>
              <a:gd name="connsiteX2259" fmla="*/ 8478226 w 11701760"/>
              <a:gd name="connsiteY2259" fmla="*/ 3218566 h 6407421"/>
              <a:gd name="connsiteX2260" fmla="*/ 2631378 w 11701760"/>
              <a:gd name="connsiteY2260" fmla="*/ 3189079 h 6407421"/>
              <a:gd name="connsiteX2261" fmla="*/ 2660980 w 11701760"/>
              <a:gd name="connsiteY2261" fmla="*/ 3189079 h 6407421"/>
              <a:gd name="connsiteX2262" fmla="*/ 2660980 w 11701760"/>
              <a:gd name="connsiteY2262" fmla="*/ 3218566 h 6407421"/>
              <a:gd name="connsiteX2263" fmla="*/ 2631378 w 11701760"/>
              <a:gd name="connsiteY2263" fmla="*/ 3218566 h 6407421"/>
              <a:gd name="connsiteX2264" fmla="*/ 8212137 w 11701760"/>
              <a:gd name="connsiteY2264" fmla="*/ 3189078 h 6407421"/>
              <a:gd name="connsiteX2265" fmla="*/ 8241740 w 11701760"/>
              <a:gd name="connsiteY2265" fmla="*/ 3189078 h 6407421"/>
              <a:gd name="connsiteX2266" fmla="*/ 8241740 w 11701760"/>
              <a:gd name="connsiteY2266" fmla="*/ 3218566 h 6407421"/>
              <a:gd name="connsiteX2267" fmla="*/ 8212137 w 11701760"/>
              <a:gd name="connsiteY2267" fmla="*/ 3218566 h 6407421"/>
              <a:gd name="connsiteX2268" fmla="*/ 2365289 w 11701760"/>
              <a:gd name="connsiteY2268" fmla="*/ 3189078 h 6407421"/>
              <a:gd name="connsiteX2269" fmla="*/ 2394892 w 11701760"/>
              <a:gd name="connsiteY2269" fmla="*/ 3189078 h 6407421"/>
              <a:gd name="connsiteX2270" fmla="*/ 2394892 w 11701760"/>
              <a:gd name="connsiteY2270" fmla="*/ 3218566 h 6407421"/>
              <a:gd name="connsiteX2271" fmla="*/ 2365289 w 11701760"/>
              <a:gd name="connsiteY2271" fmla="*/ 3218566 h 6407421"/>
              <a:gd name="connsiteX2272" fmla="*/ 7945940 w 11701760"/>
              <a:gd name="connsiteY2272" fmla="*/ 3189077 h 6407421"/>
              <a:gd name="connsiteX2273" fmla="*/ 7975543 w 11701760"/>
              <a:gd name="connsiteY2273" fmla="*/ 3189077 h 6407421"/>
              <a:gd name="connsiteX2274" fmla="*/ 7975543 w 11701760"/>
              <a:gd name="connsiteY2274" fmla="*/ 3218566 h 6407421"/>
              <a:gd name="connsiteX2275" fmla="*/ 7945940 w 11701760"/>
              <a:gd name="connsiteY2275" fmla="*/ 3218566 h 6407421"/>
              <a:gd name="connsiteX2276" fmla="*/ 2099092 w 11701760"/>
              <a:gd name="connsiteY2276" fmla="*/ 3189077 h 6407421"/>
              <a:gd name="connsiteX2277" fmla="*/ 2128695 w 11701760"/>
              <a:gd name="connsiteY2277" fmla="*/ 3189077 h 6407421"/>
              <a:gd name="connsiteX2278" fmla="*/ 2128695 w 11701760"/>
              <a:gd name="connsiteY2278" fmla="*/ 3218566 h 6407421"/>
              <a:gd name="connsiteX2279" fmla="*/ 2099092 w 11701760"/>
              <a:gd name="connsiteY2279" fmla="*/ 3218566 h 6407421"/>
              <a:gd name="connsiteX2280" fmla="*/ 7679743 w 11701760"/>
              <a:gd name="connsiteY2280" fmla="*/ 3189076 h 6407421"/>
              <a:gd name="connsiteX2281" fmla="*/ 7709346 w 11701760"/>
              <a:gd name="connsiteY2281" fmla="*/ 3189076 h 6407421"/>
              <a:gd name="connsiteX2282" fmla="*/ 7709346 w 11701760"/>
              <a:gd name="connsiteY2282" fmla="*/ 3218566 h 6407421"/>
              <a:gd name="connsiteX2283" fmla="*/ 7679743 w 11701760"/>
              <a:gd name="connsiteY2283" fmla="*/ 3218566 h 6407421"/>
              <a:gd name="connsiteX2284" fmla="*/ 7413653 w 11701760"/>
              <a:gd name="connsiteY2284" fmla="*/ 3189076 h 6407421"/>
              <a:gd name="connsiteX2285" fmla="*/ 7443256 w 11701760"/>
              <a:gd name="connsiteY2285" fmla="*/ 3189076 h 6407421"/>
              <a:gd name="connsiteX2286" fmla="*/ 7443256 w 11701760"/>
              <a:gd name="connsiteY2286" fmla="*/ 3218566 h 6407421"/>
              <a:gd name="connsiteX2287" fmla="*/ 7413653 w 11701760"/>
              <a:gd name="connsiteY2287" fmla="*/ 3218566 h 6407421"/>
              <a:gd name="connsiteX2288" fmla="*/ 1832898 w 11701760"/>
              <a:gd name="connsiteY2288" fmla="*/ 3189076 h 6407421"/>
              <a:gd name="connsiteX2289" fmla="*/ 1862498 w 11701760"/>
              <a:gd name="connsiteY2289" fmla="*/ 3189076 h 6407421"/>
              <a:gd name="connsiteX2290" fmla="*/ 1862498 w 11701760"/>
              <a:gd name="connsiteY2290" fmla="*/ 3218566 h 6407421"/>
              <a:gd name="connsiteX2291" fmla="*/ 1832898 w 11701760"/>
              <a:gd name="connsiteY2291" fmla="*/ 3218566 h 6407421"/>
              <a:gd name="connsiteX2292" fmla="*/ 1566808 w 11701760"/>
              <a:gd name="connsiteY2292" fmla="*/ 3189076 h 6407421"/>
              <a:gd name="connsiteX2293" fmla="*/ 1596409 w 11701760"/>
              <a:gd name="connsiteY2293" fmla="*/ 3189076 h 6407421"/>
              <a:gd name="connsiteX2294" fmla="*/ 1596409 w 11701760"/>
              <a:gd name="connsiteY2294" fmla="*/ 3218566 h 6407421"/>
              <a:gd name="connsiteX2295" fmla="*/ 1566808 w 11701760"/>
              <a:gd name="connsiteY2295" fmla="*/ 3218566 h 6407421"/>
              <a:gd name="connsiteX2296" fmla="*/ 7147456 w 11701760"/>
              <a:gd name="connsiteY2296" fmla="*/ 3189075 h 6407421"/>
              <a:gd name="connsiteX2297" fmla="*/ 7177058 w 11701760"/>
              <a:gd name="connsiteY2297" fmla="*/ 3189075 h 6407421"/>
              <a:gd name="connsiteX2298" fmla="*/ 7177058 w 11701760"/>
              <a:gd name="connsiteY2298" fmla="*/ 3218566 h 6407421"/>
              <a:gd name="connsiteX2299" fmla="*/ 7147456 w 11701760"/>
              <a:gd name="connsiteY2299" fmla="*/ 3218566 h 6407421"/>
              <a:gd name="connsiteX2300" fmla="*/ 1300611 w 11701760"/>
              <a:gd name="connsiteY2300" fmla="*/ 3189075 h 6407421"/>
              <a:gd name="connsiteX2301" fmla="*/ 1330213 w 11701760"/>
              <a:gd name="connsiteY2301" fmla="*/ 3189075 h 6407421"/>
              <a:gd name="connsiteX2302" fmla="*/ 1330213 w 11701760"/>
              <a:gd name="connsiteY2302" fmla="*/ 3218566 h 6407421"/>
              <a:gd name="connsiteX2303" fmla="*/ 1300611 w 11701760"/>
              <a:gd name="connsiteY2303" fmla="*/ 3218566 h 6407421"/>
              <a:gd name="connsiteX2304" fmla="*/ 6881367 w 11701760"/>
              <a:gd name="connsiteY2304" fmla="*/ 3189074 h 6407421"/>
              <a:gd name="connsiteX2305" fmla="*/ 6910970 w 11701760"/>
              <a:gd name="connsiteY2305" fmla="*/ 3189074 h 6407421"/>
              <a:gd name="connsiteX2306" fmla="*/ 6910970 w 11701760"/>
              <a:gd name="connsiteY2306" fmla="*/ 3218566 h 6407421"/>
              <a:gd name="connsiteX2307" fmla="*/ 6881367 w 11701760"/>
              <a:gd name="connsiteY2307" fmla="*/ 3218566 h 6407421"/>
              <a:gd name="connsiteX2308" fmla="*/ 1034520 w 11701760"/>
              <a:gd name="connsiteY2308" fmla="*/ 3189074 h 6407421"/>
              <a:gd name="connsiteX2309" fmla="*/ 1064123 w 11701760"/>
              <a:gd name="connsiteY2309" fmla="*/ 3189074 h 6407421"/>
              <a:gd name="connsiteX2310" fmla="*/ 1064123 w 11701760"/>
              <a:gd name="connsiteY2310" fmla="*/ 3218566 h 6407421"/>
              <a:gd name="connsiteX2311" fmla="*/ 1034520 w 11701760"/>
              <a:gd name="connsiteY2311" fmla="*/ 3218566 h 6407421"/>
              <a:gd name="connsiteX2312" fmla="*/ 6615170 w 11701760"/>
              <a:gd name="connsiteY2312" fmla="*/ 3189073 h 6407421"/>
              <a:gd name="connsiteX2313" fmla="*/ 6644773 w 11701760"/>
              <a:gd name="connsiteY2313" fmla="*/ 3189073 h 6407421"/>
              <a:gd name="connsiteX2314" fmla="*/ 6644773 w 11701760"/>
              <a:gd name="connsiteY2314" fmla="*/ 3218566 h 6407421"/>
              <a:gd name="connsiteX2315" fmla="*/ 6615170 w 11701760"/>
              <a:gd name="connsiteY2315" fmla="*/ 3218566 h 6407421"/>
              <a:gd name="connsiteX2316" fmla="*/ 768327 w 11701760"/>
              <a:gd name="connsiteY2316" fmla="*/ 3189073 h 6407421"/>
              <a:gd name="connsiteX2317" fmla="*/ 797926 w 11701760"/>
              <a:gd name="connsiteY2317" fmla="*/ 3189073 h 6407421"/>
              <a:gd name="connsiteX2318" fmla="*/ 797926 w 11701760"/>
              <a:gd name="connsiteY2318" fmla="*/ 3218566 h 6407421"/>
              <a:gd name="connsiteX2319" fmla="*/ 768327 w 11701760"/>
              <a:gd name="connsiteY2319" fmla="*/ 3218566 h 6407421"/>
              <a:gd name="connsiteX2320" fmla="*/ 6349081 w 11701760"/>
              <a:gd name="connsiteY2320" fmla="*/ 3189072 h 6407421"/>
              <a:gd name="connsiteX2321" fmla="*/ 6378683 w 11701760"/>
              <a:gd name="connsiteY2321" fmla="*/ 3189072 h 6407421"/>
              <a:gd name="connsiteX2322" fmla="*/ 6378683 w 11701760"/>
              <a:gd name="connsiteY2322" fmla="*/ 3218566 h 6407421"/>
              <a:gd name="connsiteX2323" fmla="*/ 6349081 w 11701760"/>
              <a:gd name="connsiteY2323" fmla="*/ 3218566 h 6407421"/>
              <a:gd name="connsiteX2324" fmla="*/ 502236 w 11701760"/>
              <a:gd name="connsiteY2324" fmla="*/ 3189072 h 6407421"/>
              <a:gd name="connsiteX2325" fmla="*/ 531839 w 11701760"/>
              <a:gd name="connsiteY2325" fmla="*/ 3189072 h 6407421"/>
              <a:gd name="connsiteX2326" fmla="*/ 531839 w 11701760"/>
              <a:gd name="connsiteY2326" fmla="*/ 3218566 h 6407421"/>
              <a:gd name="connsiteX2327" fmla="*/ 502236 w 11701760"/>
              <a:gd name="connsiteY2327" fmla="*/ 3218566 h 6407421"/>
              <a:gd name="connsiteX2328" fmla="*/ 6082884 w 11701760"/>
              <a:gd name="connsiteY2328" fmla="*/ 3189071 h 6407421"/>
              <a:gd name="connsiteX2329" fmla="*/ 6112486 w 11701760"/>
              <a:gd name="connsiteY2329" fmla="*/ 3189071 h 6407421"/>
              <a:gd name="connsiteX2330" fmla="*/ 6112486 w 11701760"/>
              <a:gd name="connsiteY2330" fmla="*/ 3218566 h 6407421"/>
              <a:gd name="connsiteX2331" fmla="*/ 6082884 w 11701760"/>
              <a:gd name="connsiteY2331" fmla="*/ 3218566 h 6407421"/>
              <a:gd name="connsiteX2332" fmla="*/ 236037 w 11701760"/>
              <a:gd name="connsiteY2332" fmla="*/ 3189071 h 6407421"/>
              <a:gd name="connsiteX2333" fmla="*/ 265639 w 11701760"/>
              <a:gd name="connsiteY2333" fmla="*/ 3189071 h 6407421"/>
              <a:gd name="connsiteX2334" fmla="*/ 265639 w 11701760"/>
              <a:gd name="connsiteY2334" fmla="*/ 3218566 h 6407421"/>
              <a:gd name="connsiteX2335" fmla="*/ 236037 w 11701760"/>
              <a:gd name="connsiteY2335" fmla="*/ 3218566 h 6407421"/>
              <a:gd name="connsiteX2336" fmla="*/ 1 w 11701760"/>
              <a:gd name="connsiteY2336" fmla="*/ 3189071 h 6407421"/>
              <a:gd name="connsiteX2337" fmla="*/ 29603 w 11701760"/>
              <a:gd name="connsiteY2337" fmla="*/ 3189071 h 6407421"/>
              <a:gd name="connsiteX2338" fmla="*/ 29603 w 11701760"/>
              <a:gd name="connsiteY2338" fmla="*/ 3218566 h 6407421"/>
              <a:gd name="connsiteX2339" fmla="*/ 1 w 11701760"/>
              <a:gd name="connsiteY2339" fmla="*/ 3218566 h 6407421"/>
              <a:gd name="connsiteX2340" fmla="*/ 11672158 w 11701760"/>
              <a:gd name="connsiteY2340" fmla="*/ 2923329 h 6407421"/>
              <a:gd name="connsiteX2341" fmla="*/ 11701760 w 11701760"/>
              <a:gd name="connsiteY2341" fmla="*/ 2923329 h 6407421"/>
              <a:gd name="connsiteX2342" fmla="*/ 11701760 w 11701760"/>
              <a:gd name="connsiteY2342" fmla="*/ 2952824 h 6407421"/>
              <a:gd name="connsiteX2343" fmla="*/ 11672158 w 11701760"/>
              <a:gd name="connsiteY2343" fmla="*/ 2952824 h 6407421"/>
              <a:gd name="connsiteX2344" fmla="*/ 5825310 w 11701760"/>
              <a:gd name="connsiteY2344" fmla="*/ 2923329 h 6407421"/>
              <a:gd name="connsiteX2345" fmla="*/ 5854913 w 11701760"/>
              <a:gd name="connsiteY2345" fmla="*/ 2923329 h 6407421"/>
              <a:gd name="connsiteX2346" fmla="*/ 5854913 w 11701760"/>
              <a:gd name="connsiteY2346" fmla="*/ 2952824 h 6407421"/>
              <a:gd name="connsiteX2347" fmla="*/ 5825310 w 11701760"/>
              <a:gd name="connsiteY2347" fmla="*/ 2952824 h 6407421"/>
              <a:gd name="connsiteX2348" fmla="*/ 11405961 w 11701760"/>
              <a:gd name="connsiteY2348" fmla="*/ 2923328 h 6407421"/>
              <a:gd name="connsiteX2349" fmla="*/ 11435563 w 11701760"/>
              <a:gd name="connsiteY2349" fmla="*/ 2923328 h 6407421"/>
              <a:gd name="connsiteX2350" fmla="*/ 11435563 w 11701760"/>
              <a:gd name="connsiteY2350" fmla="*/ 2952823 h 6407421"/>
              <a:gd name="connsiteX2351" fmla="*/ 11405961 w 11701760"/>
              <a:gd name="connsiteY2351" fmla="*/ 2952823 h 6407421"/>
              <a:gd name="connsiteX2352" fmla="*/ 5559113 w 11701760"/>
              <a:gd name="connsiteY2352" fmla="*/ 2923328 h 6407421"/>
              <a:gd name="connsiteX2353" fmla="*/ 5588715 w 11701760"/>
              <a:gd name="connsiteY2353" fmla="*/ 2923328 h 6407421"/>
              <a:gd name="connsiteX2354" fmla="*/ 5588715 w 11701760"/>
              <a:gd name="connsiteY2354" fmla="*/ 2952823 h 6407421"/>
              <a:gd name="connsiteX2355" fmla="*/ 5559113 w 11701760"/>
              <a:gd name="connsiteY2355" fmla="*/ 2952823 h 6407421"/>
              <a:gd name="connsiteX2356" fmla="*/ 11139872 w 11701760"/>
              <a:gd name="connsiteY2356" fmla="*/ 2923327 h 6407421"/>
              <a:gd name="connsiteX2357" fmla="*/ 11169474 w 11701760"/>
              <a:gd name="connsiteY2357" fmla="*/ 2923327 h 6407421"/>
              <a:gd name="connsiteX2358" fmla="*/ 11169474 w 11701760"/>
              <a:gd name="connsiteY2358" fmla="*/ 2952822 h 6407421"/>
              <a:gd name="connsiteX2359" fmla="*/ 11139872 w 11701760"/>
              <a:gd name="connsiteY2359" fmla="*/ 2952822 h 6407421"/>
              <a:gd name="connsiteX2360" fmla="*/ 5293024 w 11701760"/>
              <a:gd name="connsiteY2360" fmla="*/ 2923327 h 6407421"/>
              <a:gd name="connsiteX2361" fmla="*/ 5322626 w 11701760"/>
              <a:gd name="connsiteY2361" fmla="*/ 2923327 h 6407421"/>
              <a:gd name="connsiteX2362" fmla="*/ 5322626 w 11701760"/>
              <a:gd name="connsiteY2362" fmla="*/ 2952822 h 6407421"/>
              <a:gd name="connsiteX2363" fmla="*/ 5293024 w 11701760"/>
              <a:gd name="connsiteY2363" fmla="*/ 2952822 h 6407421"/>
              <a:gd name="connsiteX2364" fmla="*/ 10873675 w 11701760"/>
              <a:gd name="connsiteY2364" fmla="*/ 2923326 h 6407421"/>
              <a:gd name="connsiteX2365" fmla="*/ 10903277 w 11701760"/>
              <a:gd name="connsiteY2365" fmla="*/ 2923326 h 6407421"/>
              <a:gd name="connsiteX2366" fmla="*/ 10903277 w 11701760"/>
              <a:gd name="connsiteY2366" fmla="*/ 2952821 h 6407421"/>
              <a:gd name="connsiteX2367" fmla="*/ 10873675 w 11701760"/>
              <a:gd name="connsiteY2367" fmla="*/ 2952821 h 6407421"/>
              <a:gd name="connsiteX2368" fmla="*/ 5026827 w 11701760"/>
              <a:gd name="connsiteY2368" fmla="*/ 2923326 h 6407421"/>
              <a:gd name="connsiteX2369" fmla="*/ 5056429 w 11701760"/>
              <a:gd name="connsiteY2369" fmla="*/ 2923326 h 6407421"/>
              <a:gd name="connsiteX2370" fmla="*/ 5056429 w 11701760"/>
              <a:gd name="connsiteY2370" fmla="*/ 2952821 h 6407421"/>
              <a:gd name="connsiteX2371" fmla="*/ 5026827 w 11701760"/>
              <a:gd name="connsiteY2371" fmla="*/ 2952821 h 6407421"/>
              <a:gd name="connsiteX2372" fmla="*/ 10607478 w 11701760"/>
              <a:gd name="connsiteY2372" fmla="*/ 2923325 h 6407421"/>
              <a:gd name="connsiteX2373" fmla="*/ 10637188 w 11701760"/>
              <a:gd name="connsiteY2373" fmla="*/ 2923325 h 6407421"/>
              <a:gd name="connsiteX2374" fmla="*/ 10637188 w 11701760"/>
              <a:gd name="connsiteY2374" fmla="*/ 2952820 h 6407421"/>
              <a:gd name="connsiteX2375" fmla="*/ 10607478 w 11701760"/>
              <a:gd name="connsiteY2375" fmla="*/ 2952820 h 6407421"/>
              <a:gd name="connsiteX2376" fmla="*/ 4760630 w 11701760"/>
              <a:gd name="connsiteY2376" fmla="*/ 2923325 h 6407421"/>
              <a:gd name="connsiteX2377" fmla="*/ 4790340 w 11701760"/>
              <a:gd name="connsiteY2377" fmla="*/ 2923325 h 6407421"/>
              <a:gd name="connsiteX2378" fmla="*/ 4790340 w 11701760"/>
              <a:gd name="connsiteY2378" fmla="*/ 2952820 h 6407421"/>
              <a:gd name="connsiteX2379" fmla="*/ 4760630 w 11701760"/>
              <a:gd name="connsiteY2379" fmla="*/ 2952820 h 6407421"/>
              <a:gd name="connsiteX2380" fmla="*/ 10341389 w 11701760"/>
              <a:gd name="connsiteY2380" fmla="*/ 2923323 h 6407421"/>
              <a:gd name="connsiteX2381" fmla="*/ 10370992 w 11701760"/>
              <a:gd name="connsiteY2381" fmla="*/ 2923323 h 6407421"/>
              <a:gd name="connsiteX2382" fmla="*/ 10370992 w 11701760"/>
              <a:gd name="connsiteY2382" fmla="*/ 2952819 h 6407421"/>
              <a:gd name="connsiteX2383" fmla="*/ 10341389 w 11701760"/>
              <a:gd name="connsiteY2383" fmla="*/ 2952819 h 6407421"/>
              <a:gd name="connsiteX2384" fmla="*/ 4494541 w 11701760"/>
              <a:gd name="connsiteY2384" fmla="*/ 2923323 h 6407421"/>
              <a:gd name="connsiteX2385" fmla="*/ 4524144 w 11701760"/>
              <a:gd name="connsiteY2385" fmla="*/ 2923323 h 6407421"/>
              <a:gd name="connsiteX2386" fmla="*/ 4524144 w 11701760"/>
              <a:gd name="connsiteY2386" fmla="*/ 2952819 h 6407421"/>
              <a:gd name="connsiteX2387" fmla="*/ 4494541 w 11701760"/>
              <a:gd name="connsiteY2387" fmla="*/ 2952819 h 6407421"/>
              <a:gd name="connsiteX2388" fmla="*/ 10075192 w 11701760"/>
              <a:gd name="connsiteY2388" fmla="*/ 2923322 h 6407421"/>
              <a:gd name="connsiteX2389" fmla="*/ 10104794 w 11701760"/>
              <a:gd name="connsiteY2389" fmla="*/ 2923322 h 6407421"/>
              <a:gd name="connsiteX2390" fmla="*/ 10104794 w 11701760"/>
              <a:gd name="connsiteY2390" fmla="*/ 2952818 h 6407421"/>
              <a:gd name="connsiteX2391" fmla="*/ 10075192 w 11701760"/>
              <a:gd name="connsiteY2391" fmla="*/ 2952818 h 6407421"/>
              <a:gd name="connsiteX2392" fmla="*/ 4228344 w 11701760"/>
              <a:gd name="connsiteY2392" fmla="*/ 2923322 h 6407421"/>
              <a:gd name="connsiteX2393" fmla="*/ 4257946 w 11701760"/>
              <a:gd name="connsiteY2393" fmla="*/ 2923322 h 6407421"/>
              <a:gd name="connsiteX2394" fmla="*/ 4257946 w 11701760"/>
              <a:gd name="connsiteY2394" fmla="*/ 2952818 h 6407421"/>
              <a:gd name="connsiteX2395" fmla="*/ 4228344 w 11701760"/>
              <a:gd name="connsiteY2395" fmla="*/ 2952818 h 6407421"/>
              <a:gd name="connsiteX2396" fmla="*/ 9809103 w 11701760"/>
              <a:gd name="connsiteY2396" fmla="*/ 2923321 h 6407421"/>
              <a:gd name="connsiteX2397" fmla="*/ 9838705 w 11701760"/>
              <a:gd name="connsiteY2397" fmla="*/ 2923321 h 6407421"/>
              <a:gd name="connsiteX2398" fmla="*/ 9838705 w 11701760"/>
              <a:gd name="connsiteY2398" fmla="*/ 2952817 h 6407421"/>
              <a:gd name="connsiteX2399" fmla="*/ 9809103 w 11701760"/>
              <a:gd name="connsiteY2399" fmla="*/ 2952817 h 6407421"/>
              <a:gd name="connsiteX2400" fmla="*/ 3962255 w 11701760"/>
              <a:gd name="connsiteY2400" fmla="*/ 2923321 h 6407421"/>
              <a:gd name="connsiteX2401" fmla="*/ 3991857 w 11701760"/>
              <a:gd name="connsiteY2401" fmla="*/ 2923321 h 6407421"/>
              <a:gd name="connsiteX2402" fmla="*/ 3991857 w 11701760"/>
              <a:gd name="connsiteY2402" fmla="*/ 2952817 h 6407421"/>
              <a:gd name="connsiteX2403" fmla="*/ 3962255 w 11701760"/>
              <a:gd name="connsiteY2403" fmla="*/ 2952817 h 6407421"/>
              <a:gd name="connsiteX2404" fmla="*/ 9542906 w 11701760"/>
              <a:gd name="connsiteY2404" fmla="*/ 2923320 h 6407421"/>
              <a:gd name="connsiteX2405" fmla="*/ 9572509 w 11701760"/>
              <a:gd name="connsiteY2405" fmla="*/ 2923320 h 6407421"/>
              <a:gd name="connsiteX2406" fmla="*/ 9572509 w 11701760"/>
              <a:gd name="connsiteY2406" fmla="*/ 2952815 h 6407421"/>
              <a:gd name="connsiteX2407" fmla="*/ 9542906 w 11701760"/>
              <a:gd name="connsiteY2407" fmla="*/ 2952815 h 6407421"/>
              <a:gd name="connsiteX2408" fmla="*/ 3696058 w 11701760"/>
              <a:gd name="connsiteY2408" fmla="*/ 2923320 h 6407421"/>
              <a:gd name="connsiteX2409" fmla="*/ 3725661 w 11701760"/>
              <a:gd name="connsiteY2409" fmla="*/ 2923320 h 6407421"/>
              <a:gd name="connsiteX2410" fmla="*/ 3725661 w 11701760"/>
              <a:gd name="connsiteY2410" fmla="*/ 2952815 h 6407421"/>
              <a:gd name="connsiteX2411" fmla="*/ 3696058 w 11701760"/>
              <a:gd name="connsiteY2411" fmla="*/ 2952815 h 6407421"/>
              <a:gd name="connsiteX2412" fmla="*/ 9276817 w 11701760"/>
              <a:gd name="connsiteY2412" fmla="*/ 2923319 h 6407421"/>
              <a:gd name="connsiteX2413" fmla="*/ 9306420 w 11701760"/>
              <a:gd name="connsiteY2413" fmla="*/ 2923319 h 6407421"/>
              <a:gd name="connsiteX2414" fmla="*/ 9306420 w 11701760"/>
              <a:gd name="connsiteY2414" fmla="*/ 2952814 h 6407421"/>
              <a:gd name="connsiteX2415" fmla="*/ 9276817 w 11701760"/>
              <a:gd name="connsiteY2415" fmla="*/ 2952814 h 6407421"/>
              <a:gd name="connsiteX2416" fmla="*/ 3429969 w 11701760"/>
              <a:gd name="connsiteY2416" fmla="*/ 2923319 h 6407421"/>
              <a:gd name="connsiteX2417" fmla="*/ 3459572 w 11701760"/>
              <a:gd name="connsiteY2417" fmla="*/ 2923319 h 6407421"/>
              <a:gd name="connsiteX2418" fmla="*/ 3459572 w 11701760"/>
              <a:gd name="connsiteY2418" fmla="*/ 2952814 h 6407421"/>
              <a:gd name="connsiteX2419" fmla="*/ 3429969 w 11701760"/>
              <a:gd name="connsiteY2419" fmla="*/ 2952814 h 6407421"/>
              <a:gd name="connsiteX2420" fmla="*/ 9010620 w 11701760"/>
              <a:gd name="connsiteY2420" fmla="*/ 2923318 h 6407421"/>
              <a:gd name="connsiteX2421" fmla="*/ 9040222 w 11701760"/>
              <a:gd name="connsiteY2421" fmla="*/ 2923318 h 6407421"/>
              <a:gd name="connsiteX2422" fmla="*/ 9040222 w 11701760"/>
              <a:gd name="connsiteY2422" fmla="*/ 2952813 h 6407421"/>
              <a:gd name="connsiteX2423" fmla="*/ 9010620 w 11701760"/>
              <a:gd name="connsiteY2423" fmla="*/ 2952813 h 6407421"/>
              <a:gd name="connsiteX2424" fmla="*/ 3163772 w 11701760"/>
              <a:gd name="connsiteY2424" fmla="*/ 2923318 h 6407421"/>
              <a:gd name="connsiteX2425" fmla="*/ 3193374 w 11701760"/>
              <a:gd name="connsiteY2425" fmla="*/ 2923318 h 6407421"/>
              <a:gd name="connsiteX2426" fmla="*/ 3193374 w 11701760"/>
              <a:gd name="connsiteY2426" fmla="*/ 2952813 h 6407421"/>
              <a:gd name="connsiteX2427" fmla="*/ 3163772 w 11701760"/>
              <a:gd name="connsiteY2427" fmla="*/ 2952813 h 6407421"/>
              <a:gd name="connsiteX2428" fmla="*/ 8744423 w 11701760"/>
              <a:gd name="connsiteY2428" fmla="*/ 2923317 h 6407421"/>
              <a:gd name="connsiteX2429" fmla="*/ 8774026 w 11701760"/>
              <a:gd name="connsiteY2429" fmla="*/ 2923317 h 6407421"/>
              <a:gd name="connsiteX2430" fmla="*/ 8774026 w 11701760"/>
              <a:gd name="connsiteY2430" fmla="*/ 2952812 h 6407421"/>
              <a:gd name="connsiteX2431" fmla="*/ 8744423 w 11701760"/>
              <a:gd name="connsiteY2431" fmla="*/ 2952812 h 6407421"/>
              <a:gd name="connsiteX2432" fmla="*/ 2897575 w 11701760"/>
              <a:gd name="connsiteY2432" fmla="*/ 2923317 h 6407421"/>
              <a:gd name="connsiteX2433" fmla="*/ 2927178 w 11701760"/>
              <a:gd name="connsiteY2433" fmla="*/ 2923317 h 6407421"/>
              <a:gd name="connsiteX2434" fmla="*/ 2927178 w 11701760"/>
              <a:gd name="connsiteY2434" fmla="*/ 2952812 h 6407421"/>
              <a:gd name="connsiteX2435" fmla="*/ 2897575 w 11701760"/>
              <a:gd name="connsiteY2435" fmla="*/ 2952812 h 6407421"/>
              <a:gd name="connsiteX2436" fmla="*/ 8478226 w 11701760"/>
              <a:gd name="connsiteY2436" fmla="*/ 2923316 h 6407421"/>
              <a:gd name="connsiteX2437" fmla="*/ 8507828 w 11701760"/>
              <a:gd name="connsiteY2437" fmla="*/ 2923316 h 6407421"/>
              <a:gd name="connsiteX2438" fmla="*/ 8507828 w 11701760"/>
              <a:gd name="connsiteY2438" fmla="*/ 2952811 h 6407421"/>
              <a:gd name="connsiteX2439" fmla="*/ 8478226 w 11701760"/>
              <a:gd name="connsiteY2439" fmla="*/ 2952811 h 6407421"/>
              <a:gd name="connsiteX2440" fmla="*/ 2631378 w 11701760"/>
              <a:gd name="connsiteY2440" fmla="*/ 2923316 h 6407421"/>
              <a:gd name="connsiteX2441" fmla="*/ 2660980 w 11701760"/>
              <a:gd name="connsiteY2441" fmla="*/ 2923316 h 6407421"/>
              <a:gd name="connsiteX2442" fmla="*/ 2660980 w 11701760"/>
              <a:gd name="connsiteY2442" fmla="*/ 2952811 h 6407421"/>
              <a:gd name="connsiteX2443" fmla="*/ 2631378 w 11701760"/>
              <a:gd name="connsiteY2443" fmla="*/ 2952811 h 6407421"/>
              <a:gd name="connsiteX2444" fmla="*/ 8212137 w 11701760"/>
              <a:gd name="connsiteY2444" fmla="*/ 2923315 h 6407421"/>
              <a:gd name="connsiteX2445" fmla="*/ 8241740 w 11701760"/>
              <a:gd name="connsiteY2445" fmla="*/ 2923315 h 6407421"/>
              <a:gd name="connsiteX2446" fmla="*/ 8241740 w 11701760"/>
              <a:gd name="connsiteY2446" fmla="*/ 2952810 h 6407421"/>
              <a:gd name="connsiteX2447" fmla="*/ 8212137 w 11701760"/>
              <a:gd name="connsiteY2447" fmla="*/ 2952810 h 6407421"/>
              <a:gd name="connsiteX2448" fmla="*/ 2365289 w 11701760"/>
              <a:gd name="connsiteY2448" fmla="*/ 2923315 h 6407421"/>
              <a:gd name="connsiteX2449" fmla="*/ 2394892 w 11701760"/>
              <a:gd name="connsiteY2449" fmla="*/ 2923315 h 6407421"/>
              <a:gd name="connsiteX2450" fmla="*/ 2394892 w 11701760"/>
              <a:gd name="connsiteY2450" fmla="*/ 2952810 h 6407421"/>
              <a:gd name="connsiteX2451" fmla="*/ 2365289 w 11701760"/>
              <a:gd name="connsiteY2451" fmla="*/ 2952810 h 6407421"/>
              <a:gd name="connsiteX2452" fmla="*/ 7945940 w 11701760"/>
              <a:gd name="connsiteY2452" fmla="*/ 2923314 h 6407421"/>
              <a:gd name="connsiteX2453" fmla="*/ 7975543 w 11701760"/>
              <a:gd name="connsiteY2453" fmla="*/ 2923314 h 6407421"/>
              <a:gd name="connsiteX2454" fmla="*/ 7975543 w 11701760"/>
              <a:gd name="connsiteY2454" fmla="*/ 2952809 h 6407421"/>
              <a:gd name="connsiteX2455" fmla="*/ 7945940 w 11701760"/>
              <a:gd name="connsiteY2455" fmla="*/ 2952809 h 6407421"/>
              <a:gd name="connsiteX2456" fmla="*/ 2099092 w 11701760"/>
              <a:gd name="connsiteY2456" fmla="*/ 2923314 h 6407421"/>
              <a:gd name="connsiteX2457" fmla="*/ 2128695 w 11701760"/>
              <a:gd name="connsiteY2457" fmla="*/ 2923314 h 6407421"/>
              <a:gd name="connsiteX2458" fmla="*/ 2128695 w 11701760"/>
              <a:gd name="connsiteY2458" fmla="*/ 2952809 h 6407421"/>
              <a:gd name="connsiteX2459" fmla="*/ 2099092 w 11701760"/>
              <a:gd name="connsiteY2459" fmla="*/ 2952809 h 6407421"/>
              <a:gd name="connsiteX2460" fmla="*/ 7679743 w 11701760"/>
              <a:gd name="connsiteY2460" fmla="*/ 2923313 h 6407421"/>
              <a:gd name="connsiteX2461" fmla="*/ 7709346 w 11701760"/>
              <a:gd name="connsiteY2461" fmla="*/ 2923313 h 6407421"/>
              <a:gd name="connsiteX2462" fmla="*/ 7709346 w 11701760"/>
              <a:gd name="connsiteY2462" fmla="*/ 2952808 h 6407421"/>
              <a:gd name="connsiteX2463" fmla="*/ 7679743 w 11701760"/>
              <a:gd name="connsiteY2463" fmla="*/ 2952808 h 6407421"/>
              <a:gd name="connsiteX2464" fmla="*/ 1832898 w 11701760"/>
              <a:gd name="connsiteY2464" fmla="*/ 2923313 h 6407421"/>
              <a:gd name="connsiteX2465" fmla="*/ 1862498 w 11701760"/>
              <a:gd name="connsiteY2465" fmla="*/ 2923313 h 6407421"/>
              <a:gd name="connsiteX2466" fmla="*/ 1862498 w 11701760"/>
              <a:gd name="connsiteY2466" fmla="*/ 2952808 h 6407421"/>
              <a:gd name="connsiteX2467" fmla="*/ 1832898 w 11701760"/>
              <a:gd name="connsiteY2467" fmla="*/ 2952808 h 6407421"/>
              <a:gd name="connsiteX2468" fmla="*/ 7413653 w 11701760"/>
              <a:gd name="connsiteY2468" fmla="*/ 2923312 h 6407421"/>
              <a:gd name="connsiteX2469" fmla="*/ 7443256 w 11701760"/>
              <a:gd name="connsiteY2469" fmla="*/ 2923312 h 6407421"/>
              <a:gd name="connsiteX2470" fmla="*/ 7443256 w 11701760"/>
              <a:gd name="connsiteY2470" fmla="*/ 2952807 h 6407421"/>
              <a:gd name="connsiteX2471" fmla="*/ 7413653 w 11701760"/>
              <a:gd name="connsiteY2471" fmla="*/ 2952807 h 6407421"/>
              <a:gd name="connsiteX2472" fmla="*/ 1566808 w 11701760"/>
              <a:gd name="connsiteY2472" fmla="*/ 2923312 h 6407421"/>
              <a:gd name="connsiteX2473" fmla="*/ 1596409 w 11701760"/>
              <a:gd name="connsiteY2473" fmla="*/ 2923312 h 6407421"/>
              <a:gd name="connsiteX2474" fmla="*/ 1596409 w 11701760"/>
              <a:gd name="connsiteY2474" fmla="*/ 2952807 h 6407421"/>
              <a:gd name="connsiteX2475" fmla="*/ 1566808 w 11701760"/>
              <a:gd name="connsiteY2475" fmla="*/ 2952807 h 6407421"/>
              <a:gd name="connsiteX2476" fmla="*/ 7147456 w 11701760"/>
              <a:gd name="connsiteY2476" fmla="*/ 2923311 h 6407421"/>
              <a:gd name="connsiteX2477" fmla="*/ 7177058 w 11701760"/>
              <a:gd name="connsiteY2477" fmla="*/ 2923311 h 6407421"/>
              <a:gd name="connsiteX2478" fmla="*/ 7177058 w 11701760"/>
              <a:gd name="connsiteY2478" fmla="*/ 2952806 h 6407421"/>
              <a:gd name="connsiteX2479" fmla="*/ 7147456 w 11701760"/>
              <a:gd name="connsiteY2479" fmla="*/ 2952806 h 6407421"/>
              <a:gd name="connsiteX2480" fmla="*/ 1300611 w 11701760"/>
              <a:gd name="connsiteY2480" fmla="*/ 2923311 h 6407421"/>
              <a:gd name="connsiteX2481" fmla="*/ 1330213 w 11701760"/>
              <a:gd name="connsiteY2481" fmla="*/ 2923311 h 6407421"/>
              <a:gd name="connsiteX2482" fmla="*/ 1330213 w 11701760"/>
              <a:gd name="connsiteY2482" fmla="*/ 2952806 h 6407421"/>
              <a:gd name="connsiteX2483" fmla="*/ 1300611 w 11701760"/>
              <a:gd name="connsiteY2483" fmla="*/ 2952806 h 6407421"/>
              <a:gd name="connsiteX2484" fmla="*/ 6881367 w 11701760"/>
              <a:gd name="connsiteY2484" fmla="*/ 2923310 h 6407421"/>
              <a:gd name="connsiteX2485" fmla="*/ 6910970 w 11701760"/>
              <a:gd name="connsiteY2485" fmla="*/ 2923310 h 6407421"/>
              <a:gd name="connsiteX2486" fmla="*/ 6910970 w 11701760"/>
              <a:gd name="connsiteY2486" fmla="*/ 2952805 h 6407421"/>
              <a:gd name="connsiteX2487" fmla="*/ 6881367 w 11701760"/>
              <a:gd name="connsiteY2487" fmla="*/ 2952805 h 6407421"/>
              <a:gd name="connsiteX2488" fmla="*/ 1034520 w 11701760"/>
              <a:gd name="connsiteY2488" fmla="*/ 2923310 h 6407421"/>
              <a:gd name="connsiteX2489" fmla="*/ 1064123 w 11701760"/>
              <a:gd name="connsiteY2489" fmla="*/ 2923310 h 6407421"/>
              <a:gd name="connsiteX2490" fmla="*/ 1064123 w 11701760"/>
              <a:gd name="connsiteY2490" fmla="*/ 2952805 h 6407421"/>
              <a:gd name="connsiteX2491" fmla="*/ 1034520 w 11701760"/>
              <a:gd name="connsiteY2491" fmla="*/ 2952805 h 6407421"/>
              <a:gd name="connsiteX2492" fmla="*/ 6615170 w 11701760"/>
              <a:gd name="connsiteY2492" fmla="*/ 2923309 h 6407421"/>
              <a:gd name="connsiteX2493" fmla="*/ 6644773 w 11701760"/>
              <a:gd name="connsiteY2493" fmla="*/ 2923309 h 6407421"/>
              <a:gd name="connsiteX2494" fmla="*/ 6644773 w 11701760"/>
              <a:gd name="connsiteY2494" fmla="*/ 2952804 h 6407421"/>
              <a:gd name="connsiteX2495" fmla="*/ 6615170 w 11701760"/>
              <a:gd name="connsiteY2495" fmla="*/ 2952804 h 6407421"/>
              <a:gd name="connsiteX2496" fmla="*/ 768327 w 11701760"/>
              <a:gd name="connsiteY2496" fmla="*/ 2923309 h 6407421"/>
              <a:gd name="connsiteX2497" fmla="*/ 797926 w 11701760"/>
              <a:gd name="connsiteY2497" fmla="*/ 2923309 h 6407421"/>
              <a:gd name="connsiteX2498" fmla="*/ 797926 w 11701760"/>
              <a:gd name="connsiteY2498" fmla="*/ 2952804 h 6407421"/>
              <a:gd name="connsiteX2499" fmla="*/ 768327 w 11701760"/>
              <a:gd name="connsiteY2499" fmla="*/ 2952804 h 6407421"/>
              <a:gd name="connsiteX2500" fmla="*/ 6349081 w 11701760"/>
              <a:gd name="connsiteY2500" fmla="*/ 2923308 h 6407421"/>
              <a:gd name="connsiteX2501" fmla="*/ 6378683 w 11701760"/>
              <a:gd name="connsiteY2501" fmla="*/ 2923308 h 6407421"/>
              <a:gd name="connsiteX2502" fmla="*/ 6378683 w 11701760"/>
              <a:gd name="connsiteY2502" fmla="*/ 2952803 h 6407421"/>
              <a:gd name="connsiteX2503" fmla="*/ 6349081 w 11701760"/>
              <a:gd name="connsiteY2503" fmla="*/ 2952803 h 6407421"/>
              <a:gd name="connsiteX2504" fmla="*/ 502236 w 11701760"/>
              <a:gd name="connsiteY2504" fmla="*/ 2923308 h 6407421"/>
              <a:gd name="connsiteX2505" fmla="*/ 531838 w 11701760"/>
              <a:gd name="connsiteY2505" fmla="*/ 2923308 h 6407421"/>
              <a:gd name="connsiteX2506" fmla="*/ 531838 w 11701760"/>
              <a:gd name="connsiteY2506" fmla="*/ 2952803 h 6407421"/>
              <a:gd name="connsiteX2507" fmla="*/ 502236 w 11701760"/>
              <a:gd name="connsiteY2507" fmla="*/ 2952803 h 6407421"/>
              <a:gd name="connsiteX2508" fmla="*/ 6082884 w 11701760"/>
              <a:gd name="connsiteY2508" fmla="*/ 2923307 h 6407421"/>
              <a:gd name="connsiteX2509" fmla="*/ 6112486 w 11701760"/>
              <a:gd name="connsiteY2509" fmla="*/ 2923307 h 6407421"/>
              <a:gd name="connsiteX2510" fmla="*/ 6112486 w 11701760"/>
              <a:gd name="connsiteY2510" fmla="*/ 2952802 h 6407421"/>
              <a:gd name="connsiteX2511" fmla="*/ 6082884 w 11701760"/>
              <a:gd name="connsiteY2511" fmla="*/ 2952802 h 6407421"/>
              <a:gd name="connsiteX2512" fmla="*/ 236037 w 11701760"/>
              <a:gd name="connsiteY2512" fmla="*/ 2923307 h 6407421"/>
              <a:gd name="connsiteX2513" fmla="*/ 265639 w 11701760"/>
              <a:gd name="connsiteY2513" fmla="*/ 2923307 h 6407421"/>
              <a:gd name="connsiteX2514" fmla="*/ 265639 w 11701760"/>
              <a:gd name="connsiteY2514" fmla="*/ 2952802 h 6407421"/>
              <a:gd name="connsiteX2515" fmla="*/ 236037 w 11701760"/>
              <a:gd name="connsiteY2515" fmla="*/ 2952802 h 6407421"/>
              <a:gd name="connsiteX2516" fmla="*/ 1 w 11701760"/>
              <a:gd name="connsiteY2516" fmla="*/ 2923307 h 6407421"/>
              <a:gd name="connsiteX2517" fmla="*/ 29603 w 11701760"/>
              <a:gd name="connsiteY2517" fmla="*/ 2923307 h 6407421"/>
              <a:gd name="connsiteX2518" fmla="*/ 29603 w 11701760"/>
              <a:gd name="connsiteY2518" fmla="*/ 2952802 h 6407421"/>
              <a:gd name="connsiteX2519" fmla="*/ 1 w 11701760"/>
              <a:gd name="connsiteY2519" fmla="*/ 2952802 h 6407421"/>
              <a:gd name="connsiteX2520" fmla="*/ 11672158 w 11701760"/>
              <a:gd name="connsiteY2520" fmla="*/ 2657500 h 6407421"/>
              <a:gd name="connsiteX2521" fmla="*/ 11701760 w 11701760"/>
              <a:gd name="connsiteY2521" fmla="*/ 2657500 h 6407421"/>
              <a:gd name="connsiteX2522" fmla="*/ 11701760 w 11701760"/>
              <a:gd name="connsiteY2522" fmla="*/ 2687101 h 6407421"/>
              <a:gd name="connsiteX2523" fmla="*/ 11672158 w 11701760"/>
              <a:gd name="connsiteY2523" fmla="*/ 2687101 h 6407421"/>
              <a:gd name="connsiteX2524" fmla="*/ 5825310 w 11701760"/>
              <a:gd name="connsiteY2524" fmla="*/ 2657500 h 6407421"/>
              <a:gd name="connsiteX2525" fmla="*/ 5854913 w 11701760"/>
              <a:gd name="connsiteY2525" fmla="*/ 2657500 h 6407421"/>
              <a:gd name="connsiteX2526" fmla="*/ 5854913 w 11701760"/>
              <a:gd name="connsiteY2526" fmla="*/ 2687101 h 6407421"/>
              <a:gd name="connsiteX2527" fmla="*/ 5825310 w 11701760"/>
              <a:gd name="connsiteY2527" fmla="*/ 2687101 h 6407421"/>
              <a:gd name="connsiteX2528" fmla="*/ 11405961 w 11701760"/>
              <a:gd name="connsiteY2528" fmla="*/ 2657497 h 6407421"/>
              <a:gd name="connsiteX2529" fmla="*/ 11435563 w 11701760"/>
              <a:gd name="connsiteY2529" fmla="*/ 2657497 h 6407421"/>
              <a:gd name="connsiteX2530" fmla="*/ 11435563 w 11701760"/>
              <a:gd name="connsiteY2530" fmla="*/ 2687099 h 6407421"/>
              <a:gd name="connsiteX2531" fmla="*/ 11405961 w 11701760"/>
              <a:gd name="connsiteY2531" fmla="*/ 2687099 h 6407421"/>
              <a:gd name="connsiteX2532" fmla="*/ 5559113 w 11701760"/>
              <a:gd name="connsiteY2532" fmla="*/ 2657497 h 6407421"/>
              <a:gd name="connsiteX2533" fmla="*/ 5588715 w 11701760"/>
              <a:gd name="connsiteY2533" fmla="*/ 2657497 h 6407421"/>
              <a:gd name="connsiteX2534" fmla="*/ 5588715 w 11701760"/>
              <a:gd name="connsiteY2534" fmla="*/ 2687099 h 6407421"/>
              <a:gd name="connsiteX2535" fmla="*/ 5559113 w 11701760"/>
              <a:gd name="connsiteY2535" fmla="*/ 2687099 h 6407421"/>
              <a:gd name="connsiteX2536" fmla="*/ 11139872 w 11701760"/>
              <a:gd name="connsiteY2536" fmla="*/ 2657494 h 6407421"/>
              <a:gd name="connsiteX2537" fmla="*/ 11169474 w 11701760"/>
              <a:gd name="connsiteY2537" fmla="*/ 2657494 h 6407421"/>
              <a:gd name="connsiteX2538" fmla="*/ 11169474 w 11701760"/>
              <a:gd name="connsiteY2538" fmla="*/ 2687096 h 6407421"/>
              <a:gd name="connsiteX2539" fmla="*/ 11139872 w 11701760"/>
              <a:gd name="connsiteY2539" fmla="*/ 2687096 h 6407421"/>
              <a:gd name="connsiteX2540" fmla="*/ 5293024 w 11701760"/>
              <a:gd name="connsiteY2540" fmla="*/ 2657494 h 6407421"/>
              <a:gd name="connsiteX2541" fmla="*/ 5322626 w 11701760"/>
              <a:gd name="connsiteY2541" fmla="*/ 2657494 h 6407421"/>
              <a:gd name="connsiteX2542" fmla="*/ 5322626 w 11701760"/>
              <a:gd name="connsiteY2542" fmla="*/ 2687096 h 6407421"/>
              <a:gd name="connsiteX2543" fmla="*/ 5293024 w 11701760"/>
              <a:gd name="connsiteY2543" fmla="*/ 2687096 h 6407421"/>
              <a:gd name="connsiteX2544" fmla="*/ 10873675 w 11701760"/>
              <a:gd name="connsiteY2544" fmla="*/ 2657491 h 6407421"/>
              <a:gd name="connsiteX2545" fmla="*/ 10903277 w 11701760"/>
              <a:gd name="connsiteY2545" fmla="*/ 2657491 h 6407421"/>
              <a:gd name="connsiteX2546" fmla="*/ 10903277 w 11701760"/>
              <a:gd name="connsiteY2546" fmla="*/ 2687093 h 6407421"/>
              <a:gd name="connsiteX2547" fmla="*/ 10873675 w 11701760"/>
              <a:gd name="connsiteY2547" fmla="*/ 2687093 h 6407421"/>
              <a:gd name="connsiteX2548" fmla="*/ 5026827 w 11701760"/>
              <a:gd name="connsiteY2548" fmla="*/ 2657491 h 6407421"/>
              <a:gd name="connsiteX2549" fmla="*/ 5056429 w 11701760"/>
              <a:gd name="connsiteY2549" fmla="*/ 2657491 h 6407421"/>
              <a:gd name="connsiteX2550" fmla="*/ 5056429 w 11701760"/>
              <a:gd name="connsiteY2550" fmla="*/ 2687093 h 6407421"/>
              <a:gd name="connsiteX2551" fmla="*/ 5026827 w 11701760"/>
              <a:gd name="connsiteY2551" fmla="*/ 2687093 h 6407421"/>
              <a:gd name="connsiteX2552" fmla="*/ 10607478 w 11701760"/>
              <a:gd name="connsiteY2552" fmla="*/ 2657488 h 6407421"/>
              <a:gd name="connsiteX2553" fmla="*/ 10637188 w 11701760"/>
              <a:gd name="connsiteY2553" fmla="*/ 2657488 h 6407421"/>
              <a:gd name="connsiteX2554" fmla="*/ 10637188 w 11701760"/>
              <a:gd name="connsiteY2554" fmla="*/ 2687090 h 6407421"/>
              <a:gd name="connsiteX2555" fmla="*/ 10607478 w 11701760"/>
              <a:gd name="connsiteY2555" fmla="*/ 2687090 h 6407421"/>
              <a:gd name="connsiteX2556" fmla="*/ 4760630 w 11701760"/>
              <a:gd name="connsiteY2556" fmla="*/ 2657488 h 6407421"/>
              <a:gd name="connsiteX2557" fmla="*/ 4790340 w 11701760"/>
              <a:gd name="connsiteY2557" fmla="*/ 2657488 h 6407421"/>
              <a:gd name="connsiteX2558" fmla="*/ 4790340 w 11701760"/>
              <a:gd name="connsiteY2558" fmla="*/ 2687090 h 6407421"/>
              <a:gd name="connsiteX2559" fmla="*/ 4760630 w 11701760"/>
              <a:gd name="connsiteY2559" fmla="*/ 2687090 h 6407421"/>
              <a:gd name="connsiteX2560" fmla="*/ 10341389 w 11701760"/>
              <a:gd name="connsiteY2560" fmla="*/ 2657485 h 6407421"/>
              <a:gd name="connsiteX2561" fmla="*/ 10370992 w 11701760"/>
              <a:gd name="connsiteY2561" fmla="*/ 2657485 h 6407421"/>
              <a:gd name="connsiteX2562" fmla="*/ 10370992 w 11701760"/>
              <a:gd name="connsiteY2562" fmla="*/ 2687087 h 6407421"/>
              <a:gd name="connsiteX2563" fmla="*/ 10341389 w 11701760"/>
              <a:gd name="connsiteY2563" fmla="*/ 2687087 h 6407421"/>
              <a:gd name="connsiteX2564" fmla="*/ 4494541 w 11701760"/>
              <a:gd name="connsiteY2564" fmla="*/ 2657485 h 6407421"/>
              <a:gd name="connsiteX2565" fmla="*/ 4524144 w 11701760"/>
              <a:gd name="connsiteY2565" fmla="*/ 2657485 h 6407421"/>
              <a:gd name="connsiteX2566" fmla="*/ 4524144 w 11701760"/>
              <a:gd name="connsiteY2566" fmla="*/ 2687087 h 6407421"/>
              <a:gd name="connsiteX2567" fmla="*/ 4494541 w 11701760"/>
              <a:gd name="connsiteY2567" fmla="*/ 2687087 h 6407421"/>
              <a:gd name="connsiteX2568" fmla="*/ 10075192 w 11701760"/>
              <a:gd name="connsiteY2568" fmla="*/ 2657482 h 6407421"/>
              <a:gd name="connsiteX2569" fmla="*/ 10104794 w 11701760"/>
              <a:gd name="connsiteY2569" fmla="*/ 2657482 h 6407421"/>
              <a:gd name="connsiteX2570" fmla="*/ 10104794 w 11701760"/>
              <a:gd name="connsiteY2570" fmla="*/ 2687083 h 6407421"/>
              <a:gd name="connsiteX2571" fmla="*/ 10075192 w 11701760"/>
              <a:gd name="connsiteY2571" fmla="*/ 2687083 h 6407421"/>
              <a:gd name="connsiteX2572" fmla="*/ 4228344 w 11701760"/>
              <a:gd name="connsiteY2572" fmla="*/ 2657482 h 6407421"/>
              <a:gd name="connsiteX2573" fmla="*/ 4257946 w 11701760"/>
              <a:gd name="connsiteY2573" fmla="*/ 2657482 h 6407421"/>
              <a:gd name="connsiteX2574" fmla="*/ 4257946 w 11701760"/>
              <a:gd name="connsiteY2574" fmla="*/ 2687083 h 6407421"/>
              <a:gd name="connsiteX2575" fmla="*/ 4228344 w 11701760"/>
              <a:gd name="connsiteY2575" fmla="*/ 2687083 h 6407421"/>
              <a:gd name="connsiteX2576" fmla="*/ 9809103 w 11701760"/>
              <a:gd name="connsiteY2576" fmla="*/ 2657478 h 6407421"/>
              <a:gd name="connsiteX2577" fmla="*/ 9838705 w 11701760"/>
              <a:gd name="connsiteY2577" fmla="*/ 2657478 h 6407421"/>
              <a:gd name="connsiteX2578" fmla="*/ 9838705 w 11701760"/>
              <a:gd name="connsiteY2578" fmla="*/ 2687080 h 6407421"/>
              <a:gd name="connsiteX2579" fmla="*/ 9809103 w 11701760"/>
              <a:gd name="connsiteY2579" fmla="*/ 2687080 h 6407421"/>
              <a:gd name="connsiteX2580" fmla="*/ 3962255 w 11701760"/>
              <a:gd name="connsiteY2580" fmla="*/ 2657478 h 6407421"/>
              <a:gd name="connsiteX2581" fmla="*/ 3991857 w 11701760"/>
              <a:gd name="connsiteY2581" fmla="*/ 2657478 h 6407421"/>
              <a:gd name="connsiteX2582" fmla="*/ 3991857 w 11701760"/>
              <a:gd name="connsiteY2582" fmla="*/ 2687080 h 6407421"/>
              <a:gd name="connsiteX2583" fmla="*/ 3962255 w 11701760"/>
              <a:gd name="connsiteY2583" fmla="*/ 2687080 h 6407421"/>
              <a:gd name="connsiteX2584" fmla="*/ 9542906 w 11701760"/>
              <a:gd name="connsiteY2584" fmla="*/ 2657475 h 6407421"/>
              <a:gd name="connsiteX2585" fmla="*/ 9572509 w 11701760"/>
              <a:gd name="connsiteY2585" fmla="*/ 2657475 h 6407421"/>
              <a:gd name="connsiteX2586" fmla="*/ 9572509 w 11701760"/>
              <a:gd name="connsiteY2586" fmla="*/ 2687077 h 6407421"/>
              <a:gd name="connsiteX2587" fmla="*/ 9542906 w 11701760"/>
              <a:gd name="connsiteY2587" fmla="*/ 2687077 h 6407421"/>
              <a:gd name="connsiteX2588" fmla="*/ 3696058 w 11701760"/>
              <a:gd name="connsiteY2588" fmla="*/ 2657475 h 6407421"/>
              <a:gd name="connsiteX2589" fmla="*/ 3725661 w 11701760"/>
              <a:gd name="connsiteY2589" fmla="*/ 2657475 h 6407421"/>
              <a:gd name="connsiteX2590" fmla="*/ 3725661 w 11701760"/>
              <a:gd name="connsiteY2590" fmla="*/ 2687077 h 6407421"/>
              <a:gd name="connsiteX2591" fmla="*/ 3696058 w 11701760"/>
              <a:gd name="connsiteY2591" fmla="*/ 2687077 h 6407421"/>
              <a:gd name="connsiteX2592" fmla="*/ 9276817 w 11701760"/>
              <a:gd name="connsiteY2592" fmla="*/ 2657472 h 6407421"/>
              <a:gd name="connsiteX2593" fmla="*/ 9306420 w 11701760"/>
              <a:gd name="connsiteY2593" fmla="*/ 2657472 h 6407421"/>
              <a:gd name="connsiteX2594" fmla="*/ 9306420 w 11701760"/>
              <a:gd name="connsiteY2594" fmla="*/ 2687074 h 6407421"/>
              <a:gd name="connsiteX2595" fmla="*/ 9276817 w 11701760"/>
              <a:gd name="connsiteY2595" fmla="*/ 2687074 h 6407421"/>
              <a:gd name="connsiteX2596" fmla="*/ 3429969 w 11701760"/>
              <a:gd name="connsiteY2596" fmla="*/ 2657472 h 6407421"/>
              <a:gd name="connsiteX2597" fmla="*/ 3459572 w 11701760"/>
              <a:gd name="connsiteY2597" fmla="*/ 2657472 h 6407421"/>
              <a:gd name="connsiteX2598" fmla="*/ 3459572 w 11701760"/>
              <a:gd name="connsiteY2598" fmla="*/ 2687074 h 6407421"/>
              <a:gd name="connsiteX2599" fmla="*/ 3429969 w 11701760"/>
              <a:gd name="connsiteY2599" fmla="*/ 2687074 h 6407421"/>
              <a:gd name="connsiteX2600" fmla="*/ 9010620 w 11701760"/>
              <a:gd name="connsiteY2600" fmla="*/ 2657469 h 6407421"/>
              <a:gd name="connsiteX2601" fmla="*/ 9040222 w 11701760"/>
              <a:gd name="connsiteY2601" fmla="*/ 2657469 h 6407421"/>
              <a:gd name="connsiteX2602" fmla="*/ 9040222 w 11701760"/>
              <a:gd name="connsiteY2602" fmla="*/ 2687071 h 6407421"/>
              <a:gd name="connsiteX2603" fmla="*/ 9010620 w 11701760"/>
              <a:gd name="connsiteY2603" fmla="*/ 2687071 h 6407421"/>
              <a:gd name="connsiteX2604" fmla="*/ 3163772 w 11701760"/>
              <a:gd name="connsiteY2604" fmla="*/ 2657469 h 6407421"/>
              <a:gd name="connsiteX2605" fmla="*/ 3193374 w 11701760"/>
              <a:gd name="connsiteY2605" fmla="*/ 2657469 h 6407421"/>
              <a:gd name="connsiteX2606" fmla="*/ 3193374 w 11701760"/>
              <a:gd name="connsiteY2606" fmla="*/ 2687071 h 6407421"/>
              <a:gd name="connsiteX2607" fmla="*/ 3163772 w 11701760"/>
              <a:gd name="connsiteY2607" fmla="*/ 2687071 h 6407421"/>
              <a:gd name="connsiteX2608" fmla="*/ 8744423 w 11701760"/>
              <a:gd name="connsiteY2608" fmla="*/ 2657466 h 6407421"/>
              <a:gd name="connsiteX2609" fmla="*/ 8774026 w 11701760"/>
              <a:gd name="connsiteY2609" fmla="*/ 2657466 h 6407421"/>
              <a:gd name="connsiteX2610" fmla="*/ 8774026 w 11701760"/>
              <a:gd name="connsiteY2610" fmla="*/ 2687068 h 6407421"/>
              <a:gd name="connsiteX2611" fmla="*/ 8744423 w 11701760"/>
              <a:gd name="connsiteY2611" fmla="*/ 2687068 h 6407421"/>
              <a:gd name="connsiteX2612" fmla="*/ 2897575 w 11701760"/>
              <a:gd name="connsiteY2612" fmla="*/ 2657466 h 6407421"/>
              <a:gd name="connsiteX2613" fmla="*/ 2927178 w 11701760"/>
              <a:gd name="connsiteY2613" fmla="*/ 2657466 h 6407421"/>
              <a:gd name="connsiteX2614" fmla="*/ 2927178 w 11701760"/>
              <a:gd name="connsiteY2614" fmla="*/ 2687068 h 6407421"/>
              <a:gd name="connsiteX2615" fmla="*/ 2897575 w 11701760"/>
              <a:gd name="connsiteY2615" fmla="*/ 2687068 h 6407421"/>
              <a:gd name="connsiteX2616" fmla="*/ 8478226 w 11701760"/>
              <a:gd name="connsiteY2616" fmla="*/ 2657462 h 6407421"/>
              <a:gd name="connsiteX2617" fmla="*/ 8507828 w 11701760"/>
              <a:gd name="connsiteY2617" fmla="*/ 2657462 h 6407421"/>
              <a:gd name="connsiteX2618" fmla="*/ 8507828 w 11701760"/>
              <a:gd name="connsiteY2618" fmla="*/ 2687064 h 6407421"/>
              <a:gd name="connsiteX2619" fmla="*/ 8478226 w 11701760"/>
              <a:gd name="connsiteY2619" fmla="*/ 2687064 h 6407421"/>
              <a:gd name="connsiteX2620" fmla="*/ 2631378 w 11701760"/>
              <a:gd name="connsiteY2620" fmla="*/ 2657462 h 6407421"/>
              <a:gd name="connsiteX2621" fmla="*/ 2660980 w 11701760"/>
              <a:gd name="connsiteY2621" fmla="*/ 2657462 h 6407421"/>
              <a:gd name="connsiteX2622" fmla="*/ 2660980 w 11701760"/>
              <a:gd name="connsiteY2622" fmla="*/ 2687064 h 6407421"/>
              <a:gd name="connsiteX2623" fmla="*/ 2631378 w 11701760"/>
              <a:gd name="connsiteY2623" fmla="*/ 2687064 h 6407421"/>
              <a:gd name="connsiteX2624" fmla="*/ 8212137 w 11701760"/>
              <a:gd name="connsiteY2624" fmla="*/ 2657459 h 6407421"/>
              <a:gd name="connsiteX2625" fmla="*/ 8241740 w 11701760"/>
              <a:gd name="connsiteY2625" fmla="*/ 2657459 h 6407421"/>
              <a:gd name="connsiteX2626" fmla="*/ 8241740 w 11701760"/>
              <a:gd name="connsiteY2626" fmla="*/ 2687061 h 6407421"/>
              <a:gd name="connsiteX2627" fmla="*/ 8212137 w 11701760"/>
              <a:gd name="connsiteY2627" fmla="*/ 2687061 h 6407421"/>
              <a:gd name="connsiteX2628" fmla="*/ 2365289 w 11701760"/>
              <a:gd name="connsiteY2628" fmla="*/ 2657459 h 6407421"/>
              <a:gd name="connsiteX2629" fmla="*/ 2394892 w 11701760"/>
              <a:gd name="connsiteY2629" fmla="*/ 2657459 h 6407421"/>
              <a:gd name="connsiteX2630" fmla="*/ 2394892 w 11701760"/>
              <a:gd name="connsiteY2630" fmla="*/ 2687061 h 6407421"/>
              <a:gd name="connsiteX2631" fmla="*/ 2365289 w 11701760"/>
              <a:gd name="connsiteY2631" fmla="*/ 2687061 h 6407421"/>
              <a:gd name="connsiteX2632" fmla="*/ 7945940 w 11701760"/>
              <a:gd name="connsiteY2632" fmla="*/ 2657456 h 6407421"/>
              <a:gd name="connsiteX2633" fmla="*/ 7975543 w 11701760"/>
              <a:gd name="connsiteY2633" fmla="*/ 2657456 h 6407421"/>
              <a:gd name="connsiteX2634" fmla="*/ 7975543 w 11701760"/>
              <a:gd name="connsiteY2634" fmla="*/ 2687058 h 6407421"/>
              <a:gd name="connsiteX2635" fmla="*/ 7945940 w 11701760"/>
              <a:gd name="connsiteY2635" fmla="*/ 2687058 h 6407421"/>
              <a:gd name="connsiteX2636" fmla="*/ 2099092 w 11701760"/>
              <a:gd name="connsiteY2636" fmla="*/ 2657456 h 6407421"/>
              <a:gd name="connsiteX2637" fmla="*/ 2128695 w 11701760"/>
              <a:gd name="connsiteY2637" fmla="*/ 2657456 h 6407421"/>
              <a:gd name="connsiteX2638" fmla="*/ 2128695 w 11701760"/>
              <a:gd name="connsiteY2638" fmla="*/ 2687058 h 6407421"/>
              <a:gd name="connsiteX2639" fmla="*/ 2099092 w 11701760"/>
              <a:gd name="connsiteY2639" fmla="*/ 2687058 h 6407421"/>
              <a:gd name="connsiteX2640" fmla="*/ 7679743 w 11701760"/>
              <a:gd name="connsiteY2640" fmla="*/ 2657453 h 6407421"/>
              <a:gd name="connsiteX2641" fmla="*/ 7709346 w 11701760"/>
              <a:gd name="connsiteY2641" fmla="*/ 2657453 h 6407421"/>
              <a:gd name="connsiteX2642" fmla="*/ 7709346 w 11701760"/>
              <a:gd name="connsiteY2642" fmla="*/ 2687055 h 6407421"/>
              <a:gd name="connsiteX2643" fmla="*/ 7679743 w 11701760"/>
              <a:gd name="connsiteY2643" fmla="*/ 2687055 h 6407421"/>
              <a:gd name="connsiteX2644" fmla="*/ 1832898 w 11701760"/>
              <a:gd name="connsiteY2644" fmla="*/ 2657453 h 6407421"/>
              <a:gd name="connsiteX2645" fmla="*/ 1862498 w 11701760"/>
              <a:gd name="connsiteY2645" fmla="*/ 2657453 h 6407421"/>
              <a:gd name="connsiteX2646" fmla="*/ 1862498 w 11701760"/>
              <a:gd name="connsiteY2646" fmla="*/ 2687055 h 6407421"/>
              <a:gd name="connsiteX2647" fmla="*/ 1832898 w 11701760"/>
              <a:gd name="connsiteY2647" fmla="*/ 2687055 h 6407421"/>
              <a:gd name="connsiteX2648" fmla="*/ 7413653 w 11701760"/>
              <a:gd name="connsiteY2648" fmla="*/ 2657450 h 6407421"/>
              <a:gd name="connsiteX2649" fmla="*/ 7443256 w 11701760"/>
              <a:gd name="connsiteY2649" fmla="*/ 2657450 h 6407421"/>
              <a:gd name="connsiteX2650" fmla="*/ 7443256 w 11701760"/>
              <a:gd name="connsiteY2650" fmla="*/ 2687052 h 6407421"/>
              <a:gd name="connsiteX2651" fmla="*/ 7413653 w 11701760"/>
              <a:gd name="connsiteY2651" fmla="*/ 2687052 h 6407421"/>
              <a:gd name="connsiteX2652" fmla="*/ 1566808 w 11701760"/>
              <a:gd name="connsiteY2652" fmla="*/ 2657450 h 6407421"/>
              <a:gd name="connsiteX2653" fmla="*/ 1596409 w 11701760"/>
              <a:gd name="connsiteY2653" fmla="*/ 2657450 h 6407421"/>
              <a:gd name="connsiteX2654" fmla="*/ 1596409 w 11701760"/>
              <a:gd name="connsiteY2654" fmla="*/ 2687052 h 6407421"/>
              <a:gd name="connsiteX2655" fmla="*/ 1566808 w 11701760"/>
              <a:gd name="connsiteY2655" fmla="*/ 2687052 h 6407421"/>
              <a:gd name="connsiteX2656" fmla="*/ 7147456 w 11701760"/>
              <a:gd name="connsiteY2656" fmla="*/ 2657447 h 6407421"/>
              <a:gd name="connsiteX2657" fmla="*/ 7177058 w 11701760"/>
              <a:gd name="connsiteY2657" fmla="*/ 2657447 h 6407421"/>
              <a:gd name="connsiteX2658" fmla="*/ 7177058 w 11701760"/>
              <a:gd name="connsiteY2658" fmla="*/ 2687049 h 6407421"/>
              <a:gd name="connsiteX2659" fmla="*/ 7147456 w 11701760"/>
              <a:gd name="connsiteY2659" fmla="*/ 2687049 h 6407421"/>
              <a:gd name="connsiteX2660" fmla="*/ 1300611 w 11701760"/>
              <a:gd name="connsiteY2660" fmla="*/ 2657447 h 6407421"/>
              <a:gd name="connsiteX2661" fmla="*/ 1330213 w 11701760"/>
              <a:gd name="connsiteY2661" fmla="*/ 2657447 h 6407421"/>
              <a:gd name="connsiteX2662" fmla="*/ 1330213 w 11701760"/>
              <a:gd name="connsiteY2662" fmla="*/ 2687049 h 6407421"/>
              <a:gd name="connsiteX2663" fmla="*/ 1300611 w 11701760"/>
              <a:gd name="connsiteY2663" fmla="*/ 2687049 h 6407421"/>
              <a:gd name="connsiteX2664" fmla="*/ 6881367 w 11701760"/>
              <a:gd name="connsiteY2664" fmla="*/ 2657443 h 6407421"/>
              <a:gd name="connsiteX2665" fmla="*/ 6910970 w 11701760"/>
              <a:gd name="connsiteY2665" fmla="*/ 2657443 h 6407421"/>
              <a:gd name="connsiteX2666" fmla="*/ 6910970 w 11701760"/>
              <a:gd name="connsiteY2666" fmla="*/ 2687045 h 6407421"/>
              <a:gd name="connsiteX2667" fmla="*/ 6881367 w 11701760"/>
              <a:gd name="connsiteY2667" fmla="*/ 2687045 h 6407421"/>
              <a:gd name="connsiteX2668" fmla="*/ 1034520 w 11701760"/>
              <a:gd name="connsiteY2668" fmla="*/ 2657443 h 6407421"/>
              <a:gd name="connsiteX2669" fmla="*/ 1064123 w 11701760"/>
              <a:gd name="connsiteY2669" fmla="*/ 2657443 h 6407421"/>
              <a:gd name="connsiteX2670" fmla="*/ 1064123 w 11701760"/>
              <a:gd name="connsiteY2670" fmla="*/ 2687045 h 6407421"/>
              <a:gd name="connsiteX2671" fmla="*/ 1034520 w 11701760"/>
              <a:gd name="connsiteY2671" fmla="*/ 2687045 h 6407421"/>
              <a:gd name="connsiteX2672" fmla="*/ 6615170 w 11701760"/>
              <a:gd name="connsiteY2672" fmla="*/ 2657440 h 6407421"/>
              <a:gd name="connsiteX2673" fmla="*/ 6644773 w 11701760"/>
              <a:gd name="connsiteY2673" fmla="*/ 2657440 h 6407421"/>
              <a:gd name="connsiteX2674" fmla="*/ 6644773 w 11701760"/>
              <a:gd name="connsiteY2674" fmla="*/ 2687042 h 6407421"/>
              <a:gd name="connsiteX2675" fmla="*/ 6615170 w 11701760"/>
              <a:gd name="connsiteY2675" fmla="*/ 2687042 h 6407421"/>
              <a:gd name="connsiteX2676" fmla="*/ 768327 w 11701760"/>
              <a:gd name="connsiteY2676" fmla="*/ 2657440 h 6407421"/>
              <a:gd name="connsiteX2677" fmla="*/ 797926 w 11701760"/>
              <a:gd name="connsiteY2677" fmla="*/ 2657440 h 6407421"/>
              <a:gd name="connsiteX2678" fmla="*/ 797926 w 11701760"/>
              <a:gd name="connsiteY2678" fmla="*/ 2687042 h 6407421"/>
              <a:gd name="connsiteX2679" fmla="*/ 768327 w 11701760"/>
              <a:gd name="connsiteY2679" fmla="*/ 2687042 h 6407421"/>
              <a:gd name="connsiteX2680" fmla="*/ 6349081 w 11701760"/>
              <a:gd name="connsiteY2680" fmla="*/ 2657437 h 6407421"/>
              <a:gd name="connsiteX2681" fmla="*/ 6378683 w 11701760"/>
              <a:gd name="connsiteY2681" fmla="*/ 2657437 h 6407421"/>
              <a:gd name="connsiteX2682" fmla="*/ 6378683 w 11701760"/>
              <a:gd name="connsiteY2682" fmla="*/ 2687039 h 6407421"/>
              <a:gd name="connsiteX2683" fmla="*/ 6349081 w 11701760"/>
              <a:gd name="connsiteY2683" fmla="*/ 2687039 h 6407421"/>
              <a:gd name="connsiteX2684" fmla="*/ 502236 w 11701760"/>
              <a:gd name="connsiteY2684" fmla="*/ 2657437 h 6407421"/>
              <a:gd name="connsiteX2685" fmla="*/ 531838 w 11701760"/>
              <a:gd name="connsiteY2685" fmla="*/ 2657437 h 6407421"/>
              <a:gd name="connsiteX2686" fmla="*/ 531838 w 11701760"/>
              <a:gd name="connsiteY2686" fmla="*/ 2687039 h 6407421"/>
              <a:gd name="connsiteX2687" fmla="*/ 502236 w 11701760"/>
              <a:gd name="connsiteY2687" fmla="*/ 2687039 h 6407421"/>
              <a:gd name="connsiteX2688" fmla="*/ 6082884 w 11701760"/>
              <a:gd name="connsiteY2688" fmla="*/ 2657434 h 6407421"/>
              <a:gd name="connsiteX2689" fmla="*/ 6112486 w 11701760"/>
              <a:gd name="connsiteY2689" fmla="*/ 2657434 h 6407421"/>
              <a:gd name="connsiteX2690" fmla="*/ 6112486 w 11701760"/>
              <a:gd name="connsiteY2690" fmla="*/ 2687036 h 6407421"/>
              <a:gd name="connsiteX2691" fmla="*/ 6082884 w 11701760"/>
              <a:gd name="connsiteY2691" fmla="*/ 2687036 h 6407421"/>
              <a:gd name="connsiteX2692" fmla="*/ 236037 w 11701760"/>
              <a:gd name="connsiteY2692" fmla="*/ 2657434 h 6407421"/>
              <a:gd name="connsiteX2693" fmla="*/ 265639 w 11701760"/>
              <a:gd name="connsiteY2693" fmla="*/ 2657434 h 6407421"/>
              <a:gd name="connsiteX2694" fmla="*/ 265639 w 11701760"/>
              <a:gd name="connsiteY2694" fmla="*/ 2687036 h 6407421"/>
              <a:gd name="connsiteX2695" fmla="*/ 236037 w 11701760"/>
              <a:gd name="connsiteY2695" fmla="*/ 2687036 h 6407421"/>
              <a:gd name="connsiteX2696" fmla="*/ 1 w 11701760"/>
              <a:gd name="connsiteY2696" fmla="*/ 2657434 h 6407421"/>
              <a:gd name="connsiteX2697" fmla="*/ 29603 w 11701760"/>
              <a:gd name="connsiteY2697" fmla="*/ 2657434 h 6407421"/>
              <a:gd name="connsiteX2698" fmla="*/ 29603 w 11701760"/>
              <a:gd name="connsiteY2698" fmla="*/ 2687036 h 6407421"/>
              <a:gd name="connsiteX2699" fmla="*/ 1 w 11701760"/>
              <a:gd name="connsiteY2699" fmla="*/ 2687036 h 6407421"/>
              <a:gd name="connsiteX2700" fmla="*/ 11672158 w 11701760"/>
              <a:gd name="connsiteY2700" fmla="*/ 2391735 h 6407421"/>
              <a:gd name="connsiteX2701" fmla="*/ 11701760 w 11701760"/>
              <a:gd name="connsiteY2701" fmla="*/ 2391735 h 6407421"/>
              <a:gd name="connsiteX2702" fmla="*/ 11701760 w 11701760"/>
              <a:gd name="connsiteY2702" fmla="*/ 2421368 h 6407421"/>
              <a:gd name="connsiteX2703" fmla="*/ 11672158 w 11701760"/>
              <a:gd name="connsiteY2703" fmla="*/ 2421368 h 6407421"/>
              <a:gd name="connsiteX2704" fmla="*/ 5825310 w 11701760"/>
              <a:gd name="connsiteY2704" fmla="*/ 2391735 h 6407421"/>
              <a:gd name="connsiteX2705" fmla="*/ 5854913 w 11701760"/>
              <a:gd name="connsiteY2705" fmla="*/ 2391735 h 6407421"/>
              <a:gd name="connsiteX2706" fmla="*/ 5854913 w 11701760"/>
              <a:gd name="connsiteY2706" fmla="*/ 2421368 h 6407421"/>
              <a:gd name="connsiteX2707" fmla="*/ 5825310 w 11701760"/>
              <a:gd name="connsiteY2707" fmla="*/ 2421368 h 6407421"/>
              <a:gd name="connsiteX2708" fmla="*/ 11405961 w 11701760"/>
              <a:gd name="connsiteY2708" fmla="*/ 2391732 h 6407421"/>
              <a:gd name="connsiteX2709" fmla="*/ 11435563 w 11701760"/>
              <a:gd name="connsiteY2709" fmla="*/ 2391732 h 6407421"/>
              <a:gd name="connsiteX2710" fmla="*/ 11435563 w 11701760"/>
              <a:gd name="connsiteY2710" fmla="*/ 2421368 h 6407421"/>
              <a:gd name="connsiteX2711" fmla="*/ 11405961 w 11701760"/>
              <a:gd name="connsiteY2711" fmla="*/ 2421368 h 6407421"/>
              <a:gd name="connsiteX2712" fmla="*/ 5559113 w 11701760"/>
              <a:gd name="connsiteY2712" fmla="*/ 2391732 h 6407421"/>
              <a:gd name="connsiteX2713" fmla="*/ 5588715 w 11701760"/>
              <a:gd name="connsiteY2713" fmla="*/ 2391732 h 6407421"/>
              <a:gd name="connsiteX2714" fmla="*/ 5588715 w 11701760"/>
              <a:gd name="connsiteY2714" fmla="*/ 2421368 h 6407421"/>
              <a:gd name="connsiteX2715" fmla="*/ 5559113 w 11701760"/>
              <a:gd name="connsiteY2715" fmla="*/ 2421368 h 6407421"/>
              <a:gd name="connsiteX2716" fmla="*/ 11139872 w 11701760"/>
              <a:gd name="connsiteY2716" fmla="*/ 2391729 h 6407421"/>
              <a:gd name="connsiteX2717" fmla="*/ 11169474 w 11701760"/>
              <a:gd name="connsiteY2717" fmla="*/ 2391729 h 6407421"/>
              <a:gd name="connsiteX2718" fmla="*/ 11169474 w 11701760"/>
              <a:gd name="connsiteY2718" fmla="*/ 2421364 h 6407421"/>
              <a:gd name="connsiteX2719" fmla="*/ 11139872 w 11701760"/>
              <a:gd name="connsiteY2719" fmla="*/ 2421364 h 6407421"/>
              <a:gd name="connsiteX2720" fmla="*/ 5293024 w 11701760"/>
              <a:gd name="connsiteY2720" fmla="*/ 2391729 h 6407421"/>
              <a:gd name="connsiteX2721" fmla="*/ 5322626 w 11701760"/>
              <a:gd name="connsiteY2721" fmla="*/ 2391729 h 6407421"/>
              <a:gd name="connsiteX2722" fmla="*/ 5322626 w 11701760"/>
              <a:gd name="connsiteY2722" fmla="*/ 2421364 h 6407421"/>
              <a:gd name="connsiteX2723" fmla="*/ 5293024 w 11701760"/>
              <a:gd name="connsiteY2723" fmla="*/ 2421364 h 6407421"/>
              <a:gd name="connsiteX2724" fmla="*/ 10873675 w 11701760"/>
              <a:gd name="connsiteY2724" fmla="*/ 2391726 h 6407421"/>
              <a:gd name="connsiteX2725" fmla="*/ 10903277 w 11701760"/>
              <a:gd name="connsiteY2725" fmla="*/ 2391726 h 6407421"/>
              <a:gd name="connsiteX2726" fmla="*/ 10903277 w 11701760"/>
              <a:gd name="connsiteY2726" fmla="*/ 2421359 h 6407421"/>
              <a:gd name="connsiteX2727" fmla="*/ 10873675 w 11701760"/>
              <a:gd name="connsiteY2727" fmla="*/ 2421359 h 6407421"/>
              <a:gd name="connsiteX2728" fmla="*/ 5026827 w 11701760"/>
              <a:gd name="connsiteY2728" fmla="*/ 2391726 h 6407421"/>
              <a:gd name="connsiteX2729" fmla="*/ 5056429 w 11701760"/>
              <a:gd name="connsiteY2729" fmla="*/ 2391726 h 6407421"/>
              <a:gd name="connsiteX2730" fmla="*/ 5056429 w 11701760"/>
              <a:gd name="connsiteY2730" fmla="*/ 2421359 h 6407421"/>
              <a:gd name="connsiteX2731" fmla="*/ 5026827 w 11701760"/>
              <a:gd name="connsiteY2731" fmla="*/ 2421359 h 6407421"/>
              <a:gd name="connsiteX2732" fmla="*/ 10607478 w 11701760"/>
              <a:gd name="connsiteY2732" fmla="*/ 2391725 h 6407421"/>
              <a:gd name="connsiteX2733" fmla="*/ 10637188 w 11701760"/>
              <a:gd name="connsiteY2733" fmla="*/ 2391725 h 6407421"/>
              <a:gd name="connsiteX2734" fmla="*/ 10637188 w 11701760"/>
              <a:gd name="connsiteY2734" fmla="*/ 2421354 h 6407421"/>
              <a:gd name="connsiteX2735" fmla="*/ 10607478 w 11701760"/>
              <a:gd name="connsiteY2735" fmla="*/ 2421354 h 6407421"/>
              <a:gd name="connsiteX2736" fmla="*/ 4760630 w 11701760"/>
              <a:gd name="connsiteY2736" fmla="*/ 2391725 h 6407421"/>
              <a:gd name="connsiteX2737" fmla="*/ 4790340 w 11701760"/>
              <a:gd name="connsiteY2737" fmla="*/ 2391725 h 6407421"/>
              <a:gd name="connsiteX2738" fmla="*/ 4790340 w 11701760"/>
              <a:gd name="connsiteY2738" fmla="*/ 2421354 h 6407421"/>
              <a:gd name="connsiteX2739" fmla="*/ 4760630 w 11701760"/>
              <a:gd name="connsiteY2739" fmla="*/ 2421354 h 6407421"/>
              <a:gd name="connsiteX2740" fmla="*/ 10341389 w 11701760"/>
              <a:gd name="connsiteY2740" fmla="*/ 2391720 h 6407421"/>
              <a:gd name="connsiteX2741" fmla="*/ 10370992 w 11701760"/>
              <a:gd name="connsiteY2741" fmla="*/ 2391720 h 6407421"/>
              <a:gd name="connsiteX2742" fmla="*/ 10370992 w 11701760"/>
              <a:gd name="connsiteY2742" fmla="*/ 2421349 h 6407421"/>
              <a:gd name="connsiteX2743" fmla="*/ 10341389 w 11701760"/>
              <a:gd name="connsiteY2743" fmla="*/ 2421349 h 6407421"/>
              <a:gd name="connsiteX2744" fmla="*/ 4494541 w 11701760"/>
              <a:gd name="connsiteY2744" fmla="*/ 2391720 h 6407421"/>
              <a:gd name="connsiteX2745" fmla="*/ 4524144 w 11701760"/>
              <a:gd name="connsiteY2745" fmla="*/ 2391720 h 6407421"/>
              <a:gd name="connsiteX2746" fmla="*/ 4524144 w 11701760"/>
              <a:gd name="connsiteY2746" fmla="*/ 2421349 h 6407421"/>
              <a:gd name="connsiteX2747" fmla="*/ 4494541 w 11701760"/>
              <a:gd name="connsiteY2747" fmla="*/ 2421349 h 6407421"/>
              <a:gd name="connsiteX2748" fmla="*/ 10075192 w 11701760"/>
              <a:gd name="connsiteY2748" fmla="*/ 2391716 h 6407421"/>
              <a:gd name="connsiteX2749" fmla="*/ 10104794 w 11701760"/>
              <a:gd name="connsiteY2749" fmla="*/ 2391716 h 6407421"/>
              <a:gd name="connsiteX2750" fmla="*/ 10104794 w 11701760"/>
              <a:gd name="connsiteY2750" fmla="*/ 2421345 h 6407421"/>
              <a:gd name="connsiteX2751" fmla="*/ 10075192 w 11701760"/>
              <a:gd name="connsiteY2751" fmla="*/ 2421345 h 6407421"/>
              <a:gd name="connsiteX2752" fmla="*/ 4228344 w 11701760"/>
              <a:gd name="connsiteY2752" fmla="*/ 2391716 h 6407421"/>
              <a:gd name="connsiteX2753" fmla="*/ 4257946 w 11701760"/>
              <a:gd name="connsiteY2753" fmla="*/ 2391716 h 6407421"/>
              <a:gd name="connsiteX2754" fmla="*/ 4257946 w 11701760"/>
              <a:gd name="connsiteY2754" fmla="*/ 2421345 h 6407421"/>
              <a:gd name="connsiteX2755" fmla="*/ 4228344 w 11701760"/>
              <a:gd name="connsiteY2755" fmla="*/ 2421345 h 6407421"/>
              <a:gd name="connsiteX2756" fmla="*/ 9809103 w 11701760"/>
              <a:gd name="connsiteY2756" fmla="*/ 2391713 h 6407421"/>
              <a:gd name="connsiteX2757" fmla="*/ 9838705 w 11701760"/>
              <a:gd name="connsiteY2757" fmla="*/ 2391713 h 6407421"/>
              <a:gd name="connsiteX2758" fmla="*/ 9838705 w 11701760"/>
              <a:gd name="connsiteY2758" fmla="*/ 2421340 h 6407421"/>
              <a:gd name="connsiteX2759" fmla="*/ 9809103 w 11701760"/>
              <a:gd name="connsiteY2759" fmla="*/ 2421340 h 6407421"/>
              <a:gd name="connsiteX2760" fmla="*/ 3962255 w 11701760"/>
              <a:gd name="connsiteY2760" fmla="*/ 2391713 h 6407421"/>
              <a:gd name="connsiteX2761" fmla="*/ 3991857 w 11701760"/>
              <a:gd name="connsiteY2761" fmla="*/ 2391713 h 6407421"/>
              <a:gd name="connsiteX2762" fmla="*/ 3991857 w 11701760"/>
              <a:gd name="connsiteY2762" fmla="*/ 2421340 h 6407421"/>
              <a:gd name="connsiteX2763" fmla="*/ 3962255 w 11701760"/>
              <a:gd name="connsiteY2763" fmla="*/ 2421340 h 6407421"/>
              <a:gd name="connsiteX2764" fmla="*/ 9542906 w 11701760"/>
              <a:gd name="connsiteY2764" fmla="*/ 2391710 h 6407421"/>
              <a:gd name="connsiteX2765" fmla="*/ 9572509 w 11701760"/>
              <a:gd name="connsiteY2765" fmla="*/ 2391710 h 6407421"/>
              <a:gd name="connsiteX2766" fmla="*/ 9572509 w 11701760"/>
              <a:gd name="connsiteY2766" fmla="*/ 2421336 h 6407421"/>
              <a:gd name="connsiteX2767" fmla="*/ 9542906 w 11701760"/>
              <a:gd name="connsiteY2767" fmla="*/ 2421336 h 6407421"/>
              <a:gd name="connsiteX2768" fmla="*/ 3696058 w 11701760"/>
              <a:gd name="connsiteY2768" fmla="*/ 2391710 h 6407421"/>
              <a:gd name="connsiteX2769" fmla="*/ 3725661 w 11701760"/>
              <a:gd name="connsiteY2769" fmla="*/ 2391710 h 6407421"/>
              <a:gd name="connsiteX2770" fmla="*/ 3725661 w 11701760"/>
              <a:gd name="connsiteY2770" fmla="*/ 2421336 h 6407421"/>
              <a:gd name="connsiteX2771" fmla="*/ 3696058 w 11701760"/>
              <a:gd name="connsiteY2771" fmla="*/ 2421336 h 6407421"/>
              <a:gd name="connsiteX2772" fmla="*/ 9276817 w 11701760"/>
              <a:gd name="connsiteY2772" fmla="*/ 2391707 h 6407421"/>
              <a:gd name="connsiteX2773" fmla="*/ 9306420 w 11701760"/>
              <a:gd name="connsiteY2773" fmla="*/ 2391707 h 6407421"/>
              <a:gd name="connsiteX2774" fmla="*/ 9306420 w 11701760"/>
              <a:gd name="connsiteY2774" fmla="*/ 2421331 h 6407421"/>
              <a:gd name="connsiteX2775" fmla="*/ 9276817 w 11701760"/>
              <a:gd name="connsiteY2775" fmla="*/ 2421331 h 6407421"/>
              <a:gd name="connsiteX2776" fmla="*/ 3429969 w 11701760"/>
              <a:gd name="connsiteY2776" fmla="*/ 2391707 h 6407421"/>
              <a:gd name="connsiteX2777" fmla="*/ 3459572 w 11701760"/>
              <a:gd name="connsiteY2777" fmla="*/ 2391707 h 6407421"/>
              <a:gd name="connsiteX2778" fmla="*/ 3459572 w 11701760"/>
              <a:gd name="connsiteY2778" fmla="*/ 2421331 h 6407421"/>
              <a:gd name="connsiteX2779" fmla="*/ 3429969 w 11701760"/>
              <a:gd name="connsiteY2779" fmla="*/ 2421331 h 6407421"/>
              <a:gd name="connsiteX2780" fmla="*/ 9010620 w 11701760"/>
              <a:gd name="connsiteY2780" fmla="*/ 2391706 h 6407421"/>
              <a:gd name="connsiteX2781" fmla="*/ 9040222 w 11701760"/>
              <a:gd name="connsiteY2781" fmla="*/ 2391706 h 6407421"/>
              <a:gd name="connsiteX2782" fmla="*/ 9040222 w 11701760"/>
              <a:gd name="connsiteY2782" fmla="*/ 2421326 h 6407421"/>
              <a:gd name="connsiteX2783" fmla="*/ 9010620 w 11701760"/>
              <a:gd name="connsiteY2783" fmla="*/ 2421326 h 6407421"/>
              <a:gd name="connsiteX2784" fmla="*/ 3163772 w 11701760"/>
              <a:gd name="connsiteY2784" fmla="*/ 2391706 h 6407421"/>
              <a:gd name="connsiteX2785" fmla="*/ 3193374 w 11701760"/>
              <a:gd name="connsiteY2785" fmla="*/ 2391706 h 6407421"/>
              <a:gd name="connsiteX2786" fmla="*/ 3193374 w 11701760"/>
              <a:gd name="connsiteY2786" fmla="*/ 2421326 h 6407421"/>
              <a:gd name="connsiteX2787" fmla="*/ 3163772 w 11701760"/>
              <a:gd name="connsiteY2787" fmla="*/ 2421326 h 6407421"/>
              <a:gd name="connsiteX2788" fmla="*/ 8744423 w 11701760"/>
              <a:gd name="connsiteY2788" fmla="*/ 2391701 h 6407421"/>
              <a:gd name="connsiteX2789" fmla="*/ 8774026 w 11701760"/>
              <a:gd name="connsiteY2789" fmla="*/ 2391701 h 6407421"/>
              <a:gd name="connsiteX2790" fmla="*/ 8774026 w 11701760"/>
              <a:gd name="connsiteY2790" fmla="*/ 2421321 h 6407421"/>
              <a:gd name="connsiteX2791" fmla="*/ 8744423 w 11701760"/>
              <a:gd name="connsiteY2791" fmla="*/ 2421321 h 6407421"/>
              <a:gd name="connsiteX2792" fmla="*/ 2897575 w 11701760"/>
              <a:gd name="connsiteY2792" fmla="*/ 2391701 h 6407421"/>
              <a:gd name="connsiteX2793" fmla="*/ 2927178 w 11701760"/>
              <a:gd name="connsiteY2793" fmla="*/ 2391701 h 6407421"/>
              <a:gd name="connsiteX2794" fmla="*/ 2927178 w 11701760"/>
              <a:gd name="connsiteY2794" fmla="*/ 2421321 h 6407421"/>
              <a:gd name="connsiteX2795" fmla="*/ 2897575 w 11701760"/>
              <a:gd name="connsiteY2795" fmla="*/ 2421321 h 6407421"/>
              <a:gd name="connsiteX2796" fmla="*/ 8478226 w 11701760"/>
              <a:gd name="connsiteY2796" fmla="*/ 2391697 h 6407421"/>
              <a:gd name="connsiteX2797" fmla="*/ 8507828 w 11701760"/>
              <a:gd name="connsiteY2797" fmla="*/ 2391697 h 6407421"/>
              <a:gd name="connsiteX2798" fmla="*/ 8507828 w 11701760"/>
              <a:gd name="connsiteY2798" fmla="*/ 2421317 h 6407421"/>
              <a:gd name="connsiteX2799" fmla="*/ 8478226 w 11701760"/>
              <a:gd name="connsiteY2799" fmla="*/ 2421317 h 6407421"/>
              <a:gd name="connsiteX2800" fmla="*/ 2631378 w 11701760"/>
              <a:gd name="connsiteY2800" fmla="*/ 2391697 h 6407421"/>
              <a:gd name="connsiteX2801" fmla="*/ 2660980 w 11701760"/>
              <a:gd name="connsiteY2801" fmla="*/ 2391697 h 6407421"/>
              <a:gd name="connsiteX2802" fmla="*/ 2660980 w 11701760"/>
              <a:gd name="connsiteY2802" fmla="*/ 2421317 h 6407421"/>
              <a:gd name="connsiteX2803" fmla="*/ 2631378 w 11701760"/>
              <a:gd name="connsiteY2803" fmla="*/ 2421317 h 6407421"/>
              <a:gd name="connsiteX2804" fmla="*/ 8212137 w 11701760"/>
              <a:gd name="connsiteY2804" fmla="*/ 2391694 h 6407421"/>
              <a:gd name="connsiteX2805" fmla="*/ 8241740 w 11701760"/>
              <a:gd name="connsiteY2805" fmla="*/ 2391694 h 6407421"/>
              <a:gd name="connsiteX2806" fmla="*/ 8241740 w 11701760"/>
              <a:gd name="connsiteY2806" fmla="*/ 2421312 h 6407421"/>
              <a:gd name="connsiteX2807" fmla="*/ 8212137 w 11701760"/>
              <a:gd name="connsiteY2807" fmla="*/ 2421312 h 6407421"/>
              <a:gd name="connsiteX2808" fmla="*/ 2365289 w 11701760"/>
              <a:gd name="connsiteY2808" fmla="*/ 2391694 h 6407421"/>
              <a:gd name="connsiteX2809" fmla="*/ 2394892 w 11701760"/>
              <a:gd name="connsiteY2809" fmla="*/ 2391694 h 6407421"/>
              <a:gd name="connsiteX2810" fmla="*/ 2394892 w 11701760"/>
              <a:gd name="connsiteY2810" fmla="*/ 2421312 h 6407421"/>
              <a:gd name="connsiteX2811" fmla="*/ 2365289 w 11701760"/>
              <a:gd name="connsiteY2811" fmla="*/ 2421312 h 6407421"/>
              <a:gd name="connsiteX2812" fmla="*/ 7945940 w 11701760"/>
              <a:gd name="connsiteY2812" fmla="*/ 2391691 h 6407421"/>
              <a:gd name="connsiteX2813" fmla="*/ 7975543 w 11701760"/>
              <a:gd name="connsiteY2813" fmla="*/ 2391691 h 6407421"/>
              <a:gd name="connsiteX2814" fmla="*/ 7975543 w 11701760"/>
              <a:gd name="connsiteY2814" fmla="*/ 2421307 h 6407421"/>
              <a:gd name="connsiteX2815" fmla="*/ 7945940 w 11701760"/>
              <a:gd name="connsiteY2815" fmla="*/ 2421307 h 6407421"/>
              <a:gd name="connsiteX2816" fmla="*/ 2099092 w 11701760"/>
              <a:gd name="connsiteY2816" fmla="*/ 2391691 h 6407421"/>
              <a:gd name="connsiteX2817" fmla="*/ 2128695 w 11701760"/>
              <a:gd name="connsiteY2817" fmla="*/ 2391691 h 6407421"/>
              <a:gd name="connsiteX2818" fmla="*/ 2128695 w 11701760"/>
              <a:gd name="connsiteY2818" fmla="*/ 2421307 h 6407421"/>
              <a:gd name="connsiteX2819" fmla="*/ 2099092 w 11701760"/>
              <a:gd name="connsiteY2819" fmla="*/ 2421307 h 6407421"/>
              <a:gd name="connsiteX2820" fmla="*/ 7679743 w 11701760"/>
              <a:gd name="connsiteY2820" fmla="*/ 2391688 h 6407421"/>
              <a:gd name="connsiteX2821" fmla="*/ 7709346 w 11701760"/>
              <a:gd name="connsiteY2821" fmla="*/ 2391688 h 6407421"/>
              <a:gd name="connsiteX2822" fmla="*/ 7709346 w 11701760"/>
              <a:gd name="connsiteY2822" fmla="*/ 2421302 h 6407421"/>
              <a:gd name="connsiteX2823" fmla="*/ 7679743 w 11701760"/>
              <a:gd name="connsiteY2823" fmla="*/ 2421302 h 6407421"/>
              <a:gd name="connsiteX2824" fmla="*/ 1832898 w 11701760"/>
              <a:gd name="connsiteY2824" fmla="*/ 2391688 h 6407421"/>
              <a:gd name="connsiteX2825" fmla="*/ 1862498 w 11701760"/>
              <a:gd name="connsiteY2825" fmla="*/ 2391688 h 6407421"/>
              <a:gd name="connsiteX2826" fmla="*/ 1862498 w 11701760"/>
              <a:gd name="connsiteY2826" fmla="*/ 2421302 h 6407421"/>
              <a:gd name="connsiteX2827" fmla="*/ 1832898 w 11701760"/>
              <a:gd name="connsiteY2827" fmla="*/ 2421302 h 6407421"/>
              <a:gd name="connsiteX2828" fmla="*/ 7413653 w 11701760"/>
              <a:gd name="connsiteY2828" fmla="*/ 2391687 h 6407421"/>
              <a:gd name="connsiteX2829" fmla="*/ 7443256 w 11701760"/>
              <a:gd name="connsiteY2829" fmla="*/ 2391687 h 6407421"/>
              <a:gd name="connsiteX2830" fmla="*/ 7443256 w 11701760"/>
              <a:gd name="connsiteY2830" fmla="*/ 2421298 h 6407421"/>
              <a:gd name="connsiteX2831" fmla="*/ 7413653 w 11701760"/>
              <a:gd name="connsiteY2831" fmla="*/ 2421298 h 6407421"/>
              <a:gd name="connsiteX2832" fmla="*/ 1566808 w 11701760"/>
              <a:gd name="connsiteY2832" fmla="*/ 2391687 h 6407421"/>
              <a:gd name="connsiteX2833" fmla="*/ 1596409 w 11701760"/>
              <a:gd name="connsiteY2833" fmla="*/ 2391687 h 6407421"/>
              <a:gd name="connsiteX2834" fmla="*/ 1596409 w 11701760"/>
              <a:gd name="connsiteY2834" fmla="*/ 2421298 h 6407421"/>
              <a:gd name="connsiteX2835" fmla="*/ 1566808 w 11701760"/>
              <a:gd name="connsiteY2835" fmla="*/ 2421298 h 6407421"/>
              <a:gd name="connsiteX2836" fmla="*/ 7147456 w 11701760"/>
              <a:gd name="connsiteY2836" fmla="*/ 2391682 h 6407421"/>
              <a:gd name="connsiteX2837" fmla="*/ 7177058 w 11701760"/>
              <a:gd name="connsiteY2837" fmla="*/ 2391682 h 6407421"/>
              <a:gd name="connsiteX2838" fmla="*/ 7177058 w 11701760"/>
              <a:gd name="connsiteY2838" fmla="*/ 2421293 h 6407421"/>
              <a:gd name="connsiteX2839" fmla="*/ 7147456 w 11701760"/>
              <a:gd name="connsiteY2839" fmla="*/ 2421293 h 6407421"/>
              <a:gd name="connsiteX2840" fmla="*/ 1300611 w 11701760"/>
              <a:gd name="connsiteY2840" fmla="*/ 2391682 h 6407421"/>
              <a:gd name="connsiteX2841" fmla="*/ 1330213 w 11701760"/>
              <a:gd name="connsiteY2841" fmla="*/ 2391682 h 6407421"/>
              <a:gd name="connsiteX2842" fmla="*/ 1330213 w 11701760"/>
              <a:gd name="connsiteY2842" fmla="*/ 2421293 h 6407421"/>
              <a:gd name="connsiteX2843" fmla="*/ 1300611 w 11701760"/>
              <a:gd name="connsiteY2843" fmla="*/ 2421293 h 6407421"/>
              <a:gd name="connsiteX2844" fmla="*/ 6881367 w 11701760"/>
              <a:gd name="connsiteY2844" fmla="*/ 2391678 h 6407421"/>
              <a:gd name="connsiteX2845" fmla="*/ 6910970 w 11701760"/>
              <a:gd name="connsiteY2845" fmla="*/ 2391678 h 6407421"/>
              <a:gd name="connsiteX2846" fmla="*/ 6910970 w 11701760"/>
              <a:gd name="connsiteY2846" fmla="*/ 2421288 h 6407421"/>
              <a:gd name="connsiteX2847" fmla="*/ 6881367 w 11701760"/>
              <a:gd name="connsiteY2847" fmla="*/ 2421288 h 6407421"/>
              <a:gd name="connsiteX2848" fmla="*/ 1034520 w 11701760"/>
              <a:gd name="connsiteY2848" fmla="*/ 2391678 h 6407421"/>
              <a:gd name="connsiteX2849" fmla="*/ 1064123 w 11701760"/>
              <a:gd name="connsiteY2849" fmla="*/ 2391678 h 6407421"/>
              <a:gd name="connsiteX2850" fmla="*/ 1064123 w 11701760"/>
              <a:gd name="connsiteY2850" fmla="*/ 2421288 h 6407421"/>
              <a:gd name="connsiteX2851" fmla="*/ 1034520 w 11701760"/>
              <a:gd name="connsiteY2851" fmla="*/ 2421288 h 6407421"/>
              <a:gd name="connsiteX2852" fmla="*/ 6615170 w 11701760"/>
              <a:gd name="connsiteY2852" fmla="*/ 2391675 h 6407421"/>
              <a:gd name="connsiteX2853" fmla="*/ 6644773 w 11701760"/>
              <a:gd name="connsiteY2853" fmla="*/ 2391675 h 6407421"/>
              <a:gd name="connsiteX2854" fmla="*/ 6644773 w 11701760"/>
              <a:gd name="connsiteY2854" fmla="*/ 2421283 h 6407421"/>
              <a:gd name="connsiteX2855" fmla="*/ 6615170 w 11701760"/>
              <a:gd name="connsiteY2855" fmla="*/ 2421283 h 6407421"/>
              <a:gd name="connsiteX2856" fmla="*/ 768327 w 11701760"/>
              <a:gd name="connsiteY2856" fmla="*/ 2391675 h 6407421"/>
              <a:gd name="connsiteX2857" fmla="*/ 797926 w 11701760"/>
              <a:gd name="connsiteY2857" fmla="*/ 2391675 h 6407421"/>
              <a:gd name="connsiteX2858" fmla="*/ 797926 w 11701760"/>
              <a:gd name="connsiteY2858" fmla="*/ 2421283 h 6407421"/>
              <a:gd name="connsiteX2859" fmla="*/ 768327 w 11701760"/>
              <a:gd name="connsiteY2859" fmla="*/ 2421283 h 6407421"/>
              <a:gd name="connsiteX2860" fmla="*/ 6349081 w 11701760"/>
              <a:gd name="connsiteY2860" fmla="*/ 2391672 h 6407421"/>
              <a:gd name="connsiteX2861" fmla="*/ 6378683 w 11701760"/>
              <a:gd name="connsiteY2861" fmla="*/ 2391672 h 6407421"/>
              <a:gd name="connsiteX2862" fmla="*/ 6378683 w 11701760"/>
              <a:gd name="connsiteY2862" fmla="*/ 2421278 h 6407421"/>
              <a:gd name="connsiteX2863" fmla="*/ 6349081 w 11701760"/>
              <a:gd name="connsiteY2863" fmla="*/ 2421278 h 6407421"/>
              <a:gd name="connsiteX2864" fmla="*/ 502236 w 11701760"/>
              <a:gd name="connsiteY2864" fmla="*/ 2391672 h 6407421"/>
              <a:gd name="connsiteX2865" fmla="*/ 531838 w 11701760"/>
              <a:gd name="connsiteY2865" fmla="*/ 2391672 h 6407421"/>
              <a:gd name="connsiteX2866" fmla="*/ 531838 w 11701760"/>
              <a:gd name="connsiteY2866" fmla="*/ 2421278 h 6407421"/>
              <a:gd name="connsiteX2867" fmla="*/ 502236 w 11701760"/>
              <a:gd name="connsiteY2867" fmla="*/ 2421278 h 6407421"/>
              <a:gd name="connsiteX2868" fmla="*/ 6082884 w 11701760"/>
              <a:gd name="connsiteY2868" fmla="*/ 2391669 h 6407421"/>
              <a:gd name="connsiteX2869" fmla="*/ 6112486 w 11701760"/>
              <a:gd name="connsiteY2869" fmla="*/ 2391669 h 6407421"/>
              <a:gd name="connsiteX2870" fmla="*/ 6112486 w 11701760"/>
              <a:gd name="connsiteY2870" fmla="*/ 2421272 h 6407421"/>
              <a:gd name="connsiteX2871" fmla="*/ 6082884 w 11701760"/>
              <a:gd name="connsiteY2871" fmla="*/ 2421272 h 6407421"/>
              <a:gd name="connsiteX2872" fmla="*/ 236037 w 11701760"/>
              <a:gd name="connsiteY2872" fmla="*/ 2391669 h 6407421"/>
              <a:gd name="connsiteX2873" fmla="*/ 265639 w 11701760"/>
              <a:gd name="connsiteY2873" fmla="*/ 2391669 h 6407421"/>
              <a:gd name="connsiteX2874" fmla="*/ 265639 w 11701760"/>
              <a:gd name="connsiteY2874" fmla="*/ 2421272 h 6407421"/>
              <a:gd name="connsiteX2875" fmla="*/ 236037 w 11701760"/>
              <a:gd name="connsiteY2875" fmla="*/ 2421272 h 6407421"/>
              <a:gd name="connsiteX2876" fmla="*/ 1 w 11701760"/>
              <a:gd name="connsiteY2876" fmla="*/ 2391669 h 6407421"/>
              <a:gd name="connsiteX2877" fmla="*/ 29603 w 11701760"/>
              <a:gd name="connsiteY2877" fmla="*/ 2391669 h 6407421"/>
              <a:gd name="connsiteX2878" fmla="*/ 29603 w 11701760"/>
              <a:gd name="connsiteY2878" fmla="*/ 2421272 h 6407421"/>
              <a:gd name="connsiteX2879" fmla="*/ 1 w 11701760"/>
              <a:gd name="connsiteY2879" fmla="*/ 2421272 h 6407421"/>
              <a:gd name="connsiteX2880" fmla="*/ 11672158 w 11701760"/>
              <a:gd name="connsiteY2880" fmla="*/ 2126064 h 6407421"/>
              <a:gd name="connsiteX2881" fmla="*/ 11701760 w 11701760"/>
              <a:gd name="connsiteY2881" fmla="*/ 2126064 h 6407421"/>
              <a:gd name="connsiteX2882" fmla="*/ 11701760 w 11701760"/>
              <a:gd name="connsiteY2882" fmla="*/ 2155577 h 6407421"/>
              <a:gd name="connsiteX2883" fmla="*/ 11672158 w 11701760"/>
              <a:gd name="connsiteY2883" fmla="*/ 2155577 h 6407421"/>
              <a:gd name="connsiteX2884" fmla="*/ 5825310 w 11701760"/>
              <a:gd name="connsiteY2884" fmla="*/ 2126064 h 6407421"/>
              <a:gd name="connsiteX2885" fmla="*/ 5854913 w 11701760"/>
              <a:gd name="connsiteY2885" fmla="*/ 2126064 h 6407421"/>
              <a:gd name="connsiteX2886" fmla="*/ 5854913 w 11701760"/>
              <a:gd name="connsiteY2886" fmla="*/ 2155577 h 6407421"/>
              <a:gd name="connsiteX2887" fmla="*/ 5825310 w 11701760"/>
              <a:gd name="connsiteY2887" fmla="*/ 2155577 h 6407421"/>
              <a:gd name="connsiteX2888" fmla="*/ 11405961 w 11701760"/>
              <a:gd name="connsiteY2888" fmla="*/ 2126062 h 6407421"/>
              <a:gd name="connsiteX2889" fmla="*/ 11435563 w 11701760"/>
              <a:gd name="connsiteY2889" fmla="*/ 2126062 h 6407421"/>
              <a:gd name="connsiteX2890" fmla="*/ 11435563 w 11701760"/>
              <a:gd name="connsiteY2890" fmla="*/ 2155575 h 6407421"/>
              <a:gd name="connsiteX2891" fmla="*/ 11405961 w 11701760"/>
              <a:gd name="connsiteY2891" fmla="*/ 2155575 h 6407421"/>
              <a:gd name="connsiteX2892" fmla="*/ 5559113 w 11701760"/>
              <a:gd name="connsiteY2892" fmla="*/ 2126062 h 6407421"/>
              <a:gd name="connsiteX2893" fmla="*/ 5588715 w 11701760"/>
              <a:gd name="connsiteY2893" fmla="*/ 2126062 h 6407421"/>
              <a:gd name="connsiteX2894" fmla="*/ 5588715 w 11701760"/>
              <a:gd name="connsiteY2894" fmla="*/ 2155575 h 6407421"/>
              <a:gd name="connsiteX2895" fmla="*/ 5559113 w 11701760"/>
              <a:gd name="connsiteY2895" fmla="*/ 2155575 h 6407421"/>
              <a:gd name="connsiteX2896" fmla="*/ 11139872 w 11701760"/>
              <a:gd name="connsiteY2896" fmla="*/ 2126061 h 6407421"/>
              <a:gd name="connsiteX2897" fmla="*/ 11169474 w 11701760"/>
              <a:gd name="connsiteY2897" fmla="*/ 2126061 h 6407421"/>
              <a:gd name="connsiteX2898" fmla="*/ 11169474 w 11701760"/>
              <a:gd name="connsiteY2898" fmla="*/ 2155572 h 6407421"/>
              <a:gd name="connsiteX2899" fmla="*/ 11139872 w 11701760"/>
              <a:gd name="connsiteY2899" fmla="*/ 2155572 h 6407421"/>
              <a:gd name="connsiteX2900" fmla="*/ 5293024 w 11701760"/>
              <a:gd name="connsiteY2900" fmla="*/ 2126061 h 6407421"/>
              <a:gd name="connsiteX2901" fmla="*/ 5322626 w 11701760"/>
              <a:gd name="connsiteY2901" fmla="*/ 2126061 h 6407421"/>
              <a:gd name="connsiteX2902" fmla="*/ 5322626 w 11701760"/>
              <a:gd name="connsiteY2902" fmla="*/ 2155572 h 6407421"/>
              <a:gd name="connsiteX2903" fmla="*/ 5293024 w 11701760"/>
              <a:gd name="connsiteY2903" fmla="*/ 2155572 h 6407421"/>
              <a:gd name="connsiteX2904" fmla="*/ 10873675 w 11701760"/>
              <a:gd name="connsiteY2904" fmla="*/ 2126058 h 6407421"/>
              <a:gd name="connsiteX2905" fmla="*/ 10903277 w 11701760"/>
              <a:gd name="connsiteY2905" fmla="*/ 2126058 h 6407421"/>
              <a:gd name="connsiteX2906" fmla="*/ 10903277 w 11701760"/>
              <a:gd name="connsiteY2906" fmla="*/ 2155569 h 6407421"/>
              <a:gd name="connsiteX2907" fmla="*/ 10873675 w 11701760"/>
              <a:gd name="connsiteY2907" fmla="*/ 2155569 h 6407421"/>
              <a:gd name="connsiteX2908" fmla="*/ 5026827 w 11701760"/>
              <a:gd name="connsiteY2908" fmla="*/ 2126058 h 6407421"/>
              <a:gd name="connsiteX2909" fmla="*/ 5056429 w 11701760"/>
              <a:gd name="connsiteY2909" fmla="*/ 2126058 h 6407421"/>
              <a:gd name="connsiteX2910" fmla="*/ 5056429 w 11701760"/>
              <a:gd name="connsiteY2910" fmla="*/ 2155569 h 6407421"/>
              <a:gd name="connsiteX2911" fmla="*/ 5026827 w 11701760"/>
              <a:gd name="connsiteY2911" fmla="*/ 2155569 h 6407421"/>
              <a:gd name="connsiteX2912" fmla="*/ 10607478 w 11701760"/>
              <a:gd name="connsiteY2912" fmla="*/ 2126055 h 6407421"/>
              <a:gd name="connsiteX2913" fmla="*/ 10637188 w 11701760"/>
              <a:gd name="connsiteY2913" fmla="*/ 2126055 h 6407421"/>
              <a:gd name="connsiteX2914" fmla="*/ 10637188 w 11701760"/>
              <a:gd name="connsiteY2914" fmla="*/ 2155565 h 6407421"/>
              <a:gd name="connsiteX2915" fmla="*/ 10607478 w 11701760"/>
              <a:gd name="connsiteY2915" fmla="*/ 2155565 h 6407421"/>
              <a:gd name="connsiteX2916" fmla="*/ 4760630 w 11701760"/>
              <a:gd name="connsiteY2916" fmla="*/ 2126055 h 6407421"/>
              <a:gd name="connsiteX2917" fmla="*/ 4790340 w 11701760"/>
              <a:gd name="connsiteY2917" fmla="*/ 2126055 h 6407421"/>
              <a:gd name="connsiteX2918" fmla="*/ 4790340 w 11701760"/>
              <a:gd name="connsiteY2918" fmla="*/ 2155565 h 6407421"/>
              <a:gd name="connsiteX2919" fmla="*/ 4760630 w 11701760"/>
              <a:gd name="connsiteY2919" fmla="*/ 2155565 h 6407421"/>
              <a:gd name="connsiteX2920" fmla="*/ 10341389 w 11701760"/>
              <a:gd name="connsiteY2920" fmla="*/ 2126052 h 6407421"/>
              <a:gd name="connsiteX2921" fmla="*/ 10370992 w 11701760"/>
              <a:gd name="connsiteY2921" fmla="*/ 2126052 h 6407421"/>
              <a:gd name="connsiteX2922" fmla="*/ 10370992 w 11701760"/>
              <a:gd name="connsiteY2922" fmla="*/ 2155561 h 6407421"/>
              <a:gd name="connsiteX2923" fmla="*/ 10341389 w 11701760"/>
              <a:gd name="connsiteY2923" fmla="*/ 2155561 h 6407421"/>
              <a:gd name="connsiteX2924" fmla="*/ 4494541 w 11701760"/>
              <a:gd name="connsiteY2924" fmla="*/ 2126052 h 6407421"/>
              <a:gd name="connsiteX2925" fmla="*/ 4524144 w 11701760"/>
              <a:gd name="connsiteY2925" fmla="*/ 2126052 h 6407421"/>
              <a:gd name="connsiteX2926" fmla="*/ 4524144 w 11701760"/>
              <a:gd name="connsiteY2926" fmla="*/ 2155561 h 6407421"/>
              <a:gd name="connsiteX2927" fmla="*/ 4494541 w 11701760"/>
              <a:gd name="connsiteY2927" fmla="*/ 2155561 h 6407421"/>
              <a:gd name="connsiteX2928" fmla="*/ 10075192 w 11701760"/>
              <a:gd name="connsiteY2928" fmla="*/ 2126049 h 6407421"/>
              <a:gd name="connsiteX2929" fmla="*/ 10104794 w 11701760"/>
              <a:gd name="connsiteY2929" fmla="*/ 2126049 h 6407421"/>
              <a:gd name="connsiteX2930" fmla="*/ 10104794 w 11701760"/>
              <a:gd name="connsiteY2930" fmla="*/ 2155558 h 6407421"/>
              <a:gd name="connsiteX2931" fmla="*/ 10075192 w 11701760"/>
              <a:gd name="connsiteY2931" fmla="*/ 2155558 h 6407421"/>
              <a:gd name="connsiteX2932" fmla="*/ 4228344 w 11701760"/>
              <a:gd name="connsiteY2932" fmla="*/ 2126049 h 6407421"/>
              <a:gd name="connsiteX2933" fmla="*/ 4257946 w 11701760"/>
              <a:gd name="connsiteY2933" fmla="*/ 2126049 h 6407421"/>
              <a:gd name="connsiteX2934" fmla="*/ 4257946 w 11701760"/>
              <a:gd name="connsiteY2934" fmla="*/ 2155558 h 6407421"/>
              <a:gd name="connsiteX2935" fmla="*/ 4228344 w 11701760"/>
              <a:gd name="connsiteY2935" fmla="*/ 2155558 h 6407421"/>
              <a:gd name="connsiteX2936" fmla="*/ 9809103 w 11701760"/>
              <a:gd name="connsiteY2936" fmla="*/ 2126047 h 6407421"/>
              <a:gd name="connsiteX2937" fmla="*/ 9838705 w 11701760"/>
              <a:gd name="connsiteY2937" fmla="*/ 2126047 h 6407421"/>
              <a:gd name="connsiteX2938" fmla="*/ 9838705 w 11701760"/>
              <a:gd name="connsiteY2938" fmla="*/ 2155554 h 6407421"/>
              <a:gd name="connsiteX2939" fmla="*/ 9809103 w 11701760"/>
              <a:gd name="connsiteY2939" fmla="*/ 2155554 h 6407421"/>
              <a:gd name="connsiteX2940" fmla="*/ 3962255 w 11701760"/>
              <a:gd name="connsiteY2940" fmla="*/ 2126047 h 6407421"/>
              <a:gd name="connsiteX2941" fmla="*/ 3991857 w 11701760"/>
              <a:gd name="connsiteY2941" fmla="*/ 2126047 h 6407421"/>
              <a:gd name="connsiteX2942" fmla="*/ 3991857 w 11701760"/>
              <a:gd name="connsiteY2942" fmla="*/ 2155554 h 6407421"/>
              <a:gd name="connsiteX2943" fmla="*/ 3962255 w 11701760"/>
              <a:gd name="connsiteY2943" fmla="*/ 2155554 h 6407421"/>
              <a:gd name="connsiteX2944" fmla="*/ 9542906 w 11701760"/>
              <a:gd name="connsiteY2944" fmla="*/ 2126044 h 6407421"/>
              <a:gd name="connsiteX2945" fmla="*/ 9572509 w 11701760"/>
              <a:gd name="connsiteY2945" fmla="*/ 2126044 h 6407421"/>
              <a:gd name="connsiteX2946" fmla="*/ 9572509 w 11701760"/>
              <a:gd name="connsiteY2946" fmla="*/ 2155551 h 6407421"/>
              <a:gd name="connsiteX2947" fmla="*/ 9542906 w 11701760"/>
              <a:gd name="connsiteY2947" fmla="*/ 2155551 h 6407421"/>
              <a:gd name="connsiteX2948" fmla="*/ 3696058 w 11701760"/>
              <a:gd name="connsiteY2948" fmla="*/ 2126044 h 6407421"/>
              <a:gd name="connsiteX2949" fmla="*/ 3725661 w 11701760"/>
              <a:gd name="connsiteY2949" fmla="*/ 2126044 h 6407421"/>
              <a:gd name="connsiteX2950" fmla="*/ 3725661 w 11701760"/>
              <a:gd name="connsiteY2950" fmla="*/ 2155551 h 6407421"/>
              <a:gd name="connsiteX2951" fmla="*/ 3696058 w 11701760"/>
              <a:gd name="connsiteY2951" fmla="*/ 2155551 h 6407421"/>
              <a:gd name="connsiteX2952" fmla="*/ 9276817 w 11701760"/>
              <a:gd name="connsiteY2952" fmla="*/ 2126042 h 6407421"/>
              <a:gd name="connsiteX2953" fmla="*/ 9306420 w 11701760"/>
              <a:gd name="connsiteY2953" fmla="*/ 2126042 h 6407421"/>
              <a:gd name="connsiteX2954" fmla="*/ 9306420 w 11701760"/>
              <a:gd name="connsiteY2954" fmla="*/ 2155548 h 6407421"/>
              <a:gd name="connsiteX2955" fmla="*/ 9276817 w 11701760"/>
              <a:gd name="connsiteY2955" fmla="*/ 2155548 h 6407421"/>
              <a:gd name="connsiteX2956" fmla="*/ 3429969 w 11701760"/>
              <a:gd name="connsiteY2956" fmla="*/ 2126042 h 6407421"/>
              <a:gd name="connsiteX2957" fmla="*/ 3459572 w 11701760"/>
              <a:gd name="connsiteY2957" fmla="*/ 2126042 h 6407421"/>
              <a:gd name="connsiteX2958" fmla="*/ 3459572 w 11701760"/>
              <a:gd name="connsiteY2958" fmla="*/ 2155548 h 6407421"/>
              <a:gd name="connsiteX2959" fmla="*/ 3429969 w 11701760"/>
              <a:gd name="connsiteY2959" fmla="*/ 2155548 h 6407421"/>
              <a:gd name="connsiteX2960" fmla="*/ 9010620 w 11701760"/>
              <a:gd name="connsiteY2960" fmla="*/ 2126039 h 6407421"/>
              <a:gd name="connsiteX2961" fmla="*/ 9040222 w 11701760"/>
              <a:gd name="connsiteY2961" fmla="*/ 2126039 h 6407421"/>
              <a:gd name="connsiteX2962" fmla="*/ 9040222 w 11701760"/>
              <a:gd name="connsiteY2962" fmla="*/ 2155544 h 6407421"/>
              <a:gd name="connsiteX2963" fmla="*/ 9010620 w 11701760"/>
              <a:gd name="connsiteY2963" fmla="*/ 2155544 h 6407421"/>
              <a:gd name="connsiteX2964" fmla="*/ 3163772 w 11701760"/>
              <a:gd name="connsiteY2964" fmla="*/ 2126039 h 6407421"/>
              <a:gd name="connsiteX2965" fmla="*/ 3193374 w 11701760"/>
              <a:gd name="connsiteY2965" fmla="*/ 2126039 h 6407421"/>
              <a:gd name="connsiteX2966" fmla="*/ 3193374 w 11701760"/>
              <a:gd name="connsiteY2966" fmla="*/ 2155544 h 6407421"/>
              <a:gd name="connsiteX2967" fmla="*/ 3163772 w 11701760"/>
              <a:gd name="connsiteY2967" fmla="*/ 2155544 h 6407421"/>
              <a:gd name="connsiteX2968" fmla="*/ 8744423 w 11701760"/>
              <a:gd name="connsiteY2968" fmla="*/ 2126036 h 6407421"/>
              <a:gd name="connsiteX2969" fmla="*/ 8774026 w 11701760"/>
              <a:gd name="connsiteY2969" fmla="*/ 2126036 h 6407421"/>
              <a:gd name="connsiteX2970" fmla="*/ 8774026 w 11701760"/>
              <a:gd name="connsiteY2970" fmla="*/ 2155541 h 6407421"/>
              <a:gd name="connsiteX2971" fmla="*/ 8744423 w 11701760"/>
              <a:gd name="connsiteY2971" fmla="*/ 2155541 h 6407421"/>
              <a:gd name="connsiteX2972" fmla="*/ 2897575 w 11701760"/>
              <a:gd name="connsiteY2972" fmla="*/ 2126036 h 6407421"/>
              <a:gd name="connsiteX2973" fmla="*/ 2927178 w 11701760"/>
              <a:gd name="connsiteY2973" fmla="*/ 2126036 h 6407421"/>
              <a:gd name="connsiteX2974" fmla="*/ 2927178 w 11701760"/>
              <a:gd name="connsiteY2974" fmla="*/ 2155541 h 6407421"/>
              <a:gd name="connsiteX2975" fmla="*/ 2897575 w 11701760"/>
              <a:gd name="connsiteY2975" fmla="*/ 2155541 h 6407421"/>
              <a:gd name="connsiteX2976" fmla="*/ 8478226 w 11701760"/>
              <a:gd name="connsiteY2976" fmla="*/ 2126033 h 6407421"/>
              <a:gd name="connsiteX2977" fmla="*/ 8507828 w 11701760"/>
              <a:gd name="connsiteY2977" fmla="*/ 2126033 h 6407421"/>
              <a:gd name="connsiteX2978" fmla="*/ 8507828 w 11701760"/>
              <a:gd name="connsiteY2978" fmla="*/ 2155537 h 6407421"/>
              <a:gd name="connsiteX2979" fmla="*/ 8478226 w 11701760"/>
              <a:gd name="connsiteY2979" fmla="*/ 2155537 h 6407421"/>
              <a:gd name="connsiteX2980" fmla="*/ 2631378 w 11701760"/>
              <a:gd name="connsiteY2980" fmla="*/ 2126033 h 6407421"/>
              <a:gd name="connsiteX2981" fmla="*/ 2660980 w 11701760"/>
              <a:gd name="connsiteY2981" fmla="*/ 2126033 h 6407421"/>
              <a:gd name="connsiteX2982" fmla="*/ 2660980 w 11701760"/>
              <a:gd name="connsiteY2982" fmla="*/ 2155537 h 6407421"/>
              <a:gd name="connsiteX2983" fmla="*/ 2631378 w 11701760"/>
              <a:gd name="connsiteY2983" fmla="*/ 2155537 h 6407421"/>
              <a:gd name="connsiteX2984" fmla="*/ 8212137 w 11701760"/>
              <a:gd name="connsiteY2984" fmla="*/ 2126031 h 6407421"/>
              <a:gd name="connsiteX2985" fmla="*/ 8241740 w 11701760"/>
              <a:gd name="connsiteY2985" fmla="*/ 2126031 h 6407421"/>
              <a:gd name="connsiteX2986" fmla="*/ 8241740 w 11701760"/>
              <a:gd name="connsiteY2986" fmla="*/ 2155534 h 6407421"/>
              <a:gd name="connsiteX2987" fmla="*/ 8212137 w 11701760"/>
              <a:gd name="connsiteY2987" fmla="*/ 2155534 h 6407421"/>
              <a:gd name="connsiteX2988" fmla="*/ 2365289 w 11701760"/>
              <a:gd name="connsiteY2988" fmla="*/ 2126031 h 6407421"/>
              <a:gd name="connsiteX2989" fmla="*/ 2394892 w 11701760"/>
              <a:gd name="connsiteY2989" fmla="*/ 2126031 h 6407421"/>
              <a:gd name="connsiteX2990" fmla="*/ 2394892 w 11701760"/>
              <a:gd name="connsiteY2990" fmla="*/ 2155534 h 6407421"/>
              <a:gd name="connsiteX2991" fmla="*/ 2365289 w 11701760"/>
              <a:gd name="connsiteY2991" fmla="*/ 2155534 h 6407421"/>
              <a:gd name="connsiteX2992" fmla="*/ 7945940 w 11701760"/>
              <a:gd name="connsiteY2992" fmla="*/ 2126030 h 6407421"/>
              <a:gd name="connsiteX2993" fmla="*/ 7975543 w 11701760"/>
              <a:gd name="connsiteY2993" fmla="*/ 2126030 h 6407421"/>
              <a:gd name="connsiteX2994" fmla="*/ 7975543 w 11701760"/>
              <a:gd name="connsiteY2994" fmla="*/ 2155531 h 6407421"/>
              <a:gd name="connsiteX2995" fmla="*/ 7945940 w 11701760"/>
              <a:gd name="connsiteY2995" fmla="*/ 2155531 h 6407421"/>
              <a:gd name="connsiteX2996" fmla="*/ 2099092 w 11701760"/>
              <a:gd name="connsiteY2996" fmla="*/ 2126030 h 6407421"/>
              <a:gd name="connsiteX2997" fmla="*/ 2128695 w 11701760"/>
              <a:gd name="connsiteY2997" fmla="*/ 2126030 h 6407421"/>
              <a:gd name="connsiteX2998" fmla="*/ 2128695 w 11701760"/>
              <a:gd name="connsiteY2998" fmla="*/ 2155531 h 6407421"/>
              <a:gd name="connsiteX2999" fmla="*/ 2099092 w 11701760"/>
              <a:gd name="connsiteY2999" fmla="*/ 2155531 h 6407421"/>
              <a:gd name="connsiteX3000" fmla="*/ 7679743 w 11701760"/>
              <a:gd name="connsiteY3000" fmla="*/ 2126028 h 6407421"/>
              <a:gd name="connsiteX3001" fmla="*/ 7709346 w 11701760"/>
              <a:gd name="connsiteY3001" fmla="*/ 2126028 h 6407421"/>
              <a:gd name="connsiteX3002" fmla="*/ 7709346 w 11701760"/>
              <a:gd name="connsiteY3002" fmla="*/ 2155527 h 6407421"/>
              <a:gd name="connsiteX3003" fmla="*/ 7679743 w 11701760"/>
              <a:gd name="connsiteY3003" fmla="*/ 2155527 h 6407421"/>
              <a:gd name="connsiteX3004" fmla="*/ 1832898 w 11701760"/>
              <a:gd name="connsiteY3004" fmla="*/ 2126028 h 6407421"/>
              <a:gd name="connsiteX3005" fmla="*/ 1862498 w 11701760"/>
              <a:gd name="connsiteY3005" fmla="*/ 2126028 h 6407421"/>
              <a:gd name="connsiteX3006" fmla="*/ 1862498 w 11701760"/>
              <a:gd name="connsiteY3006" fmla="*/ 2155527 h 6407421"/>
              <a:gd name="connsiteX3007" fmla="*/ 1832898 w 11701760"/>
              <a:gd name="connsiteY3007" fmla="*/ 2155527 h 6407421"/>
              <a:gd name="connsiteX3008" fmla="*/ 7413653 w 11701760"/>
              <a:gd name="connsiteY3008" fmla="*/ 2126025 h 6407421"/>
              <a:gd name="connsiteX3009" fmla="*/ 7443256 w 11701760"/>
              <a:gd name="connsiteY3009" fmla="*/ 2126025 h 6407421"/>
              <a:gd name="connsiteX3010" fmla="*/ 7443256 w 11701760"/>
              <a:gd name="connsiteY3010" fmla="*/ 2155523 h 6407421"/>
              <a:gd name="connsiteX3011" fmla="*/ 7413653 w 11701760"/>
              <a:gd name="connsiteY3011" fmla="*/ 2155523 h 6407421"/>
              <a:gd name="connsiteX3012" fmla="*/ 1566808 w 11701760"/>
              <a:gd name="connsiteY3012" fmla="*/ 2126025 h 6407421"/>
              <a:gd name="connsiteX3013" fmla="*/ 1596409 w 11701760"/>
              <a:gd name="connsiteY3013" fmla="*/ 2126025 h 6407421"/>
              <a:gd name="connsiteX3014" fmla="*/ 1596409 w 11701760"/>
              <a:gd name="connsiteY3014" fmla="*/ 2155523 h 6407421"/>
              <a:gd name="connsiteX3015" fmla="*/ 1566808 w 11701760"/>
              <a:gd name="connsiteY3015" fmla="*/ 2155523 h 6407421"/>
              <a:gd name="connsiteX3016" fmla="*/ 7147456 w 11701760"/>
              <a:gd name="connsiteY3016" fmla="*/ 2126023 h 6407421"/>
              <a:gd name="connsiteX3017" fmla="*/ 7177058 w 11701760"/>
              <a:gd name="connsiteY3017" fmla="*/ 2126023 h 6407421"/>
              <a:gd name="connsiteX3018" fmla="*/ 7177058 w 11701760"/>
              <a:gd name="connsiteY3018" fmla="*/ 2155520 h 6407421"/>
              <a:gd name="connsiteX3019" fmla="*/ 7147456 w 11701760"/>
              <a:gd name="connsiteY3019" fmla="*/ 2155520 h 6407421"/>
              <a:gd name="connsiteX3020" fmla="*/ 1300611 w 11701760"/>
              <a:gd name="connsiteY3020" fmla="*/ 2126023 h 6407421"/>
              <a:gd name="connsiteX3021" fmla="*/ 1330213 w 11701760"/>
              <a:gd name="connsiteY3021" fmla="*/ 2126023 h 6407421"/>
              <a:gd name="connsiteX3022" fmla="*/ 1330213 w 11701760"/>
              <a:gd name="connsiteY3022" fmla="*/ 2155520 h 6407421"/>
              <a:gd name="connsiteX3023" fmla="*/ 1300611 w 11701760"/>
              <a:gd name="connsiteY3023" fmla="*/ 2155520 h 6407421"/>
              <a:gd name="connsiteX3024" fmla="*/ 6881367 w 11701760"/>
              <a:gd name="connsiteY3024" fmla="*/ 2126020 h 6407421"/>
              <a:gd name="connsiteX3025" fmla="*/ 6910970 w 11701760"/>
              <a:gd name="connsiteY3025" fmla="*/ 2126020 h 6407421"/>
              <a:gd name="connsiteX3026" fmla="*/ 6910970 w 11701760"/>
              <a:gd name="connsiteY3026" fmla="*/ 2155517 h 6407421"/>
              <a:gd name="connsiteX3027" fmla="*/ 6881367 w 11701760"/>
              <a:gd name="connsiteY3027" fmla="*/ 2155517 h 6407421"/>
              <a:gd name="connsiteX3028" fmla="*/ 1034520 w 11701760"/>
              <a:gd name="connsiteY3028" fmla="*/ 2126020 h 6407421"/>
              <a:gd name="connsiteX3029" fmla="*/ 1064123 w 11701760"/>
              <a:gd name="connsiteY3029" fmla="*/ 2126020 h 6407421"/>
              <a:gd name="connsiteX3030" fmla="*/ 1064123 w 11701760"/>
              <a:gd name="connsiteY3030" fmla="*/ 2155517 h 6407421"/>
              <a:gd name="connsiteX3031" fmla="*/ 1034520 w 11701760"/>
              <a:gd name="connsiteY3031" fmla="*/ 2155517 h 6407421"/>
              <a:gd name="connsiteX3032" fmla="*/ 6615170 w 11701760"/>
              <a:gd name="connsiteY3032" fmla="*/ 2126017 h 6407421"/>
              <a:gd name="connsiteX3033" fmla="*/ 6644773 w 11701760"/>
              <a:gd name="connsiteY3033" fmla="*/ 2126017 h 6407421"/>
              <a:gd name="connsiteX3034" fmla="*/ 6644773 w 11701760"/>
              <a:gd name="connsiteY3034" fmla="*/ 2155513 h 6407421"/>
              <a:gd name="connsiteX3035" fmla="*/ 6615170 w 11701760"/>
              <a:gd name="connsiteY3035" fmla="*/ 2155513 h 6407421"/>
              <a:gd name="connsiteX3036" fmla="*/ 768327 w 11701760"/>
              <a:gd name="connsiteY3036" fmla="*/ 2126017 h 6407421"/>
              <a:gd name="connsiteX3037" fmla="*/ 797926 w 11701760"/>
              <a:gd name="connsiteY3037" fmla="*/ 2126017 h 6407421"/>
              <a:gd name="connsiteX3038" fmla="*/ 797926 w 11701760"/>
              <a:gd name="connsiteY3038" fmla="*/ 2155513 h 6407421"/>
              <a:gd name="connsiteX3039" fmla="*/ 768327 w 11701760"/>
              <a:gd name="connsiteY3039" fmla="*/ 2155513 h 6407421"/>
              <a:gd name="connsiteX3040" fmla="*/ 6349081 w 11701760"/>
              <a:gd name="connsiteY3040" fmla="*/ 2126014 h 6407421"/>
              <a:gd name="connsiteX3041" fmla="*/ 6378683 w 11701760"/>
              <a:gd name="connsiteY3041" fmla="*/ 2126014 h 6407421"/>
              <a:gd name="connsiteX3042" fmla="*/ 6378683 w 11701760"/>
              <a:gd name="connsiteY3042" fmla="*/ 2155510 h 6407421"/>
              <a:gd name="connsiteX3043" fmla="*/ 6349081 w 11701760"/>
              <a:gd name="connsiteY3043" fmla="*/ 2155510 h 6407421"/>
              <a:gd name="connsiteX3044" fmla="*/ 502236 w 11701760"/>
              <a:gd name="connsiteY3044" fmla="*/ 2126014 h 6407421"/>
              <a:gd name="connsiteX3045" fmla="*/ 531838 w 11701760"/>
              <a:gd name="connsiteY3045" fmla="*/ 2126014 h 6407421"/>
              <a:gd name="connsiteX3046" fmla="*/ 531838 w 11701760"/>
              <a:gd name="connsiteY3046" fmla="*/ 2155510 h 6407421"/>
              <a:gd name="connsiteX3047" fmla="*/ 502236 w 11701760"/>
              <a:gd name="connsiteY3047" fmla="*/ 2155510 h 6407421"/>
              <a:gd name="connsiteX3048" fmla="*/ 6082884 w 11701760"/>
              <a:gd name="connsiteY3048" fmla="*/ 2126012 h 6407421"/>
              <a:gd name="connsiteX3049" fmla="*/ 6112486 w 11701760"/>
              <a:gd name="connsiteY3049" fmla="*/ 2126012 h 6407421"/>
              <a:gd name="connsiteX3050" fmla="*/ 6112486 w 11701760"/>
              <a:gd name="connsiteY3050" fmla="*/ 2155506 h 6407421"/>
              <a:gd name="connsiteX3051" fmla="*/ 6082884 w 11701760"/>
              <a:gd name="connsiteY3051" fmla="*/ 2155506 h 6407421"/>
              <a:gd name="connsiteX3052" fmla="*/ 236037 w 11701760"/>
              <a:gd name="connsiteY3052" fmla="*/ 2126012 h 6407421"/>
              <a:gd name="connsiteX3053" fmla="*/ 265639 w 11701760"/>
              <a:gd name="connsiteY3053" fmla="*/ 2126012 h 6407421"/>
              <a:gd name="connsiteX3054" fmla="*/ 265639 w 11701760"/>
              <a:gd name="connsiteY3054" fmla="*/ 2155506 h 6407421"/>
              <a:gd name="connsiteX3055" fmla="*/ 236037 w 11701760"/>
              <a:gd name="connsiteY3055" fmla="*/ 2155506 h 6407421"/>
              <a:gd name="connsiteX3056" fmla="*/ 1 w 11701760"/>
              <a:gd name="connsiteY3056" fmla="*/ 2126012 h 6407421"/>
              <a:gd name="connsiteX3057" fmla="*/ 29603 w 11701760"/>
              <a:gd name="connsiteY3057" fmla="*/ 2126012 h 6407421"/>
              <a:gd name="connsiteX3058" fmla="*/ 29603 w 11701760"/>
              <a:gd name="connsiteY3058" fmla="*/ 2155506 h 6407421"/>
              <a:gd name="connsiteX3059" fmla="*/ 1 w 11701760"/>
              <a:gd name="connsiteY3059" fmla="*/ 2155506 h 6407421"/>
              <a:gd name="connsiteX3060" fmla="*/ 11672158 w 11701760"/>
              <a:gd name="connsiteY3060" fmla="*/ 1860298 h 6407421"/>
              <a:gd name="connsiteX3061" fmla="*/ 11701760 w 11701760"/>
              <a:gd name="connsiteY3061" fmla="*/ 1860298 h 6407421"/>
              <a:gd name="connsiteX3062" fmla="*/ 11701760 w 11701760"/>
              <a:gd name="connsiteY3062" fmla="*/ 1889774 h 6407421"/>
              <a:gd name="connsiteX3063" fmla="*/ 11672158 w 11701760"/>
              <a:gd name="connsiteY3063" fmla="*/ 1889774 h 6407421"/>
              <a:gd name="connsiteX3064" fmla="*/ 5825310 w 11701760"/>
              <a:gd name="connsiteY3064" fmla="*/ 1860298 h 6407421"/>
              <a:gd name="connsiteX3065" fmla="*/ 5854913 w 11701760"/>
              <a:gd name="connsiteY3065" fmla="*/ 1860298 h 6407421"/>
              <a:gd name="connsiteX3066" fmla="*/ 5854913 w 11701760"/>
              <a:gd name="connsiteY3066" fmla="*/ 1889774 h 6407421"/>
              <a:gd name="connsiteX3067" fmla="*/ 5825310 w 11701760"/>
              <a:gd name="connsiteY3067" fmla="*/ 1889774 h 6407421"/>
              <a:gd name="connsiteX3068" fmla="*/ 11405961 w 11701760"/>
              <a:gd name="connsiteY3068" fmla="*/ 1860296 h 6407421"/>
              <a:gd name="connsiteX3069" fmla="*/ 11435563 w 11701760"/>
              <a:gd name="connsiteY3069" fmla="*/ 1860296 h 6407421"/>
              <a:gd name="connsiteX3070" fmla="*/ 11435563 w 11701760"/>
              <a:gd name="connsiteY3070" fmla="*/ 1889774 h 6407421"/>
              <a:gd name="connsiteX3071" fmla="*/ 11405961 w 11701760"/>
              <a:gd name="connsiteY3071" fmla="*/ 1889774 h 6407421"/>
              <a:gd name="connsiteX3072" fmla="*/ 5559113 w 11701760"/>
              <a:gd name="connsiteY3072" fmla="*/ 1860296 h 6407421"/>
              <a:gd name="connsiteX3073" fmla="*/ 5588715 w 11701760"/>
              <a:gd name="connsiteY3073" fmla="*/ 1860296 h 6407421"/>
              <a:gd name="connsiteX3074" fmla="*/ 5588715 w 11701760"/>
              <a:gd name="connsiteY3074" fmla="*/ 1889774 h 6407421"/>
              <a:gd name="connsiteX3075" fmla="*/ 5559113 w 11701760"/>
              <a:gd name="connsiteY3075" fmla="*/ 1889774 h 6407421"/>
              <a:gd name="connsiteX3076" fmla="*/ 11139872 w 11701760"/>
              <a:gd name="connsiteY3076" fmla="*/ 1860293 h 6407421"/>
              <a:gd name="connsiteX3077" fmla="*/ 11169474 w 11701760"/>
              <a:gd name="connsiteY3077" fmla="*/ 1860293 h 6407421"/>
              <a:gd name="connsiteX3078" fmla="*/ 11169474 w 11701760"/>
              <a:gd name="connsiteY3078" fmla="*/ 1889772 h 6407421"/>
              <a:gd name="connsiteX3079" fmla="*/ 11139872 w 11701760"/>
              <a:gd name="connsiteY3079" fmla="*/ 1889772 h 6407421"/>
              <a:gd name="connsiteX3080" fmla="*/ 5293024 w 11701760"/>
              <a:gd name="connsiteY3080" fmla="*/ 1860293 h 6407421"/>
              <a:gd name="connsiteX3081" fmla="*/ 5322626 w 11701760"/>
              <a:gd name="connsiteY3081" fmla="*/ 1860293 h 6407421"/>
              <a:gd name="connsiteX3082" fmla="*/ 5322626 w 11701760"/>
              <a:gd name="connsiteY3082" fmla="*/ 1889772 h 6407421"/>
              <a:gd name="connsiteX3083" fmla="*/ 5293024 w 11701760"/>
              <a:gd name="connsiteY3083" fmla="*/ 1889772 h 6407421"/>
              <a:gd name="connsiteX3084" fmla="*/ 10873675 w 11701760"/>
              <a:gd name="connsiteY3084" fmla="*/ 1860291 h 6407421"/>
              <a:gd name="connsiteX3085" fmla="*/ 10903277 w 11701760"/>
              <a:gd name="connsiteY3085" fmla="*/ 1860291 h 6407421"/>
              <a:gd name="connsiteX3086" fmla="*/ 10903277 w 11701760"/>
              <a:gd name="connsiteY3086" fmla="*/ 1889770 h 6407421"/>
              <a:gd name="connsiteX3087" fmla="*/ 10873675 w 11701760"/>
              <a:gd name="connsiteY3087" fmla="*/ 1889770 h 6407421"/>
              <a:gd name="connsiteX3088" fmla="*/ 5026827 w 11701760"/>
              <a:gd name="connsiteY3088" fmla="*/ 1860291 h 6407421"/>
              <a:gd name="connsiteX3089" fmla="*/ 5056429 w 11701760"/>
              <a:gd name="connsiteY3089" fmla="*/ 1860291 h 6407421"/>
              <a:gd name="connsiteX3090" fmla="*/ 5056429 w 11701760"/>
              <a:gd name="connsiteY3090" fmla="*/ 1889770 h 6407421"/>
              <a:gd name="connsiteX3091" fmla="*/ 5026827 w 11701760"/>
              <a:gd name="connsiteY3091" fmla="*/ 1889770 h 6407421"/>
              <a:gd name="connsiteX3092" fmla="*/ 10607478 w 11701760"/>
              <a:gd name="connsiteY3092" fmla="*/ 1860288 h 6407421"/>
              <a:gd name="connsiteX3093" fmla="*/ 10637188 w 11701760"/>
              <a:gd name="connsiteY3093" fmla="*/ 1860288 h 6407421"/>
              <a:gd name="connsiteX3094" fmla="*/ 10637188 w 11701760"/>
              <a:gd name="connsiteY3094" fmla="*/ 1889769 h 6407421"/>
              <a:gd name="connsiteX3095" fmla="*/ 10607478 w 11701760"/>
              <a:gd name="connsiteY3095" fmla="*/ 1889769 h 6407421"/>
              <a:gd name="connsiteX3096" fmla="*/ 4760630 w 11701760"/>
              <a:gd name="connsiteY3096" fmla="*/ 1860288 h 6407421"/>
              <a:gd name="connsiteX3097" fmla="*/ 4790340 w 11701760"/>
              <a:gd name="connsiteY3097" fmla="*/ 1860288 h 6407421"/>
              <a:gd name="connsiteX3098" fmla="*/ 4790340 w 11701760"/>
              <a:gd name="connsiteY3098" fmla="*/ 1889769 h 6407421"/>
              <a:gd name="connsiteX3099" fmla="*/ 4760630 w 11701760"/>
              <a:gd name="connsiteY3099" fmla="*/ 1889769 h 6407421"/>
              <a:gd name="connsiteX3100" fmla="*/ 10341389 w 11701760"/>
              <a:gd name="connsiteY3100" fmla="*/ 1860286 h 6407421"/>
              <a:gd name="connsiteX3101" fmla="*/ 10370992 w 11701760"/>
              <a:gd name="connsiteY3101" fmla="*/ 1860286 h 6407421"/>
              <a:gd name="connsiteX3102" fmla="*/ 10370992 w 11701760"/>
              <a:gd name="connsiteY3102" fmla="*/ 1889767 h 6407421"/>
              <a:gd name="connsiteX3103" fmla="*/ 10341389 w 11701760"/>
              <a:gd name="connsiteY3103" fmla="*/ 1889767 h 6407421"/>
              <a:gd name="connsiteX3104" fmla="*/ 4494541 w 11701760"/>
              <a:gd name="connsiteY3104" fmla="*/ 1860286 h 6407421"/>
              <a:gd name="connsiteX3105" fmla="*/ 4524144 w 11701760"/>
              <a:gd name="connsiteY3105" fmla="*/ 1860286 h 6407421"/>
              <a:gd name="connsiteX3106" fmla="*/ 4524144 w 11701760"/>
              <a:gd name="connsiteY3106" fmla="*/ 1889767 h 6407421"/>
              <a:gd name="connsiteX3107" fmla="*/ 4494541 w 11701760"/>
              <a:gd name="connsiteY3107" fmla="*/ 1889767 h 6407421"/>
              <a:gd name="connsiteX3108" fmla="*/ 10075192 w 11701760"/>
              <a:gd name="connsiteY3108" fmla="*/ 1860283 h 6407421"/>
              <a:gd name="connsiteX3109" fmla="*/ 10104794 w 11701760"/>
              <a:gd name="connsiteY3109" fmla="*/ 1860283 h 6407421"/>
              <a:gd name="connsiteX3110" fmla="*/ 10104794 w 11701760"/>
              <a:gd name="connsiteY3110" fmla="*/ 1889766 h 6407421"/>
              <a:gd name="connsiteX3111" fmla="*/ 10075192 w 11701760"/>
              <a:gd name="connsiteY3111" fmla="*/ 1889766 h 6407421"/>
              <a:gd name="connsiteX3112" fmla="*/ 4228344 w 11701760"/>
              <a:gd name="connsiteY3112" fmla="*/ 1860283 h 6407421"/>
              <a:gd name="connsiteX3113" fmla="*/ 4257946 w 11701760"/>
              <a:gd name="connsiteY3113" fmla="*/ 1860283 h 6407421"/>
              <a:gd name="connsiteX3114" fmla="*/ 4257946 w 11701760"/>
              <a:gd name="connsiteY3114" fmla="*/ 1889766 h 6407421"/>
              <a:gd name="connsiteX3115" fmla="*/ 4228344 w 11701760"/>
              <a:gd name="connsiteY3115" fmla="*/ 1889766 h 6407421"/>
              <a:gd name="connsiteX3116" fmla="*/ 9809103 w 11701760"/>
              <a:gd name="connsiteY3116" fmla="*/ 1860281 h 6407421"/>
              <a:gd name="connsiteX3117" fmla="*/ 9838705 w 11701760"/>
              <a:gd name="connsiteY3117" fmla="*/ 1860281 h 6407421"/>
              <a:gd name="connsiteX3118" fmla="*/ 9838705 w 11701760"/>
              <a:gd name="connsiteY3118" fmla="*/ 1889764 h 6407421"/>
              <a:gd name="connsiteX3119" fmla="*/ 9809103 w 11701760"/>
              <a:gd name="connsiteY3119" fmla="*/ 1889764 h 6407421"/>
              <a:gd name="connsiteX3120" fmla="*/ 3962255 w 11701760"/>
              <a:gd name="connsiteY3120" fmla="*/ 1860281 h 6407421"/>
              <a:gd name="connsiteX3121" fmla="*/ 3991857 w 11701760"/>
              <a:gd name="connsiteY3121" fmla="*/ 1860281 h 6407421"/>
              <a:gd name="connsiteX3122" fmla="*/ 3991857 w 11701760"/>
              <a:gd name="connsiteY3122" fmla="*/ 1889764 h 6407421"/>
              <a:gd name="connsiteX3123" fmla="*/ 3962255 w 11701760"/>
              <a:gd name="connsiteY3123" fmla="*/ 1889764 h 6407421"/>
              <a:gd name="connsiteX3124" fmla="*/ 9542906 w 11701760"/>
              <a:gd name="connsiteY3124" fmla="*/ 1860278 h 6407421"/>
              <a:gd name="connsiteX3125" fmla="*/ 9572509 w 11701760"/>
              <a:gd name="connsiteY3125" fmla="*/ 1860278 h 6407421"/>
              <a:gd name="connsiteX3126" fmla="*/ 9572509 w 11701760"/>
              <a:gd name="connsiteY3126" fmla="*/ 1889763 h 6407421"/>
              <a:gd name="connsiteX3127" fmla="*/ 9542906 w 11701760"/>
              <a:gd name="connsiteY3127" fmla="*/ 1889763 h 6407421"/>
              <a:gd name="connsiteX3128" fmla="*/ 3696058 w 11701760"/>
              <a:gd name="connsiteY3128" fmla="*/ 1860278 h 6407421"/>
              <a:gd name="connsiteX3129" fmla="*/ 3725661 w 11701760"/>
              <a:gd name="connsiteY3129" fmla="*/ 1860278 h 6407421"/>
              <a:gd name="connsiteX3130" fmla="*/ 3725661 w 11701760"/>
              <a:gd name="connsiteY3130" fmla="*/ 1889763 h 6407421"/>
              <a:gd name="connsiteX3131" fmla="*/ 3696058 w 11701760"/>
              <a:gd name="connsiteY3131" fmla="*/ 1889763 h 6407421"/>
              <a:gd name="connsiteX3132" fmla="*/ 9276817 w 11701760"/>
              <a:gd name="connsiteY3132" fmla="*/ 1860276 h 6407421"/>
              <a:gd name="connsiteX3133" fmla="*/ 9306420 w 11701760"/>
              <a:gd name="connsiteY3133" fmla="*/ 1860276 h 6407421"/>
              <a:gd name="connsiteX3134" fmla="*/ 9306420 w 11701760"/>
              <a:gd name="connsiteY3134" fmla="*/ 1889762 h 6407421"/>
              <a:gd name="connsiteX3135" fmla="*/ 9276817 w 11701760"/>
              <a:gd name="connsiteY3135" fmla="*/ 1889762 h 6407421"/>
              <a:gd name="connsiteX3136" fmla="*/ 3429969 w 11701760"/>
              <a:gd name="connsiteY3136" fmla="*/ 1860276 h 6407421"/>
              <a:gd name="connsiteX3137" fmla="*/ 3459572 w 11701760"/>
              <a:gd name="connsiteY3137" fmla="*/ 1860276 h 6407421"/>
              <a:gd name="connsiteX3138" fmla="*/ 3459572 w 11701760"/>
              <a:gd name="connsiteY3138" fmla="*/ 1889762 h 6407421"/>
              <a:gd name="connsiteX3139" fmla="*/ 3429969 w 11701760"/>
              <a:gd name="connsiteY3139" fmla="*/ 1889762 h 6407421"/>
              <a:gd name="connsiteX3140" fmla="*/ 9010620 w 11701760"/>
              <a:gd name="connsiteY3140" fmla="*/ 1860273 h 6407421"/>
              <a:gd name="connsiteX3141" fmla="*/ 9040222 w 11701760"/>
              <a:gd name="connsiteY3141" fmla="*/ 1860273 h 6407421"/>
              <a:gd name="connsiteX3142" fmla="*/ 9040222 w 11701760"/>
              <a:gd name="connsiteY3142" fmla="*/ 1889761 h 6407421"/>
              <a:gd name="connsiteX3143" fmla="*/ 9010620 w 11701760"/>
              <a:gd name="connsiteY3143" fmla="*/ 1889761 h 6407421"/>
              <a:gd name="connsiteX3144" fmla="*/ 3163772 w 11701760"/>
              <a:gd name="connsiteY3144" fmla="*/ 1860273 h 6407421"/>
              <a:gd name="connsiteX3145" fmla="*/ 3193374 w 11701760"/>
              <a:gd name="connsiteY3145" fmla="*/ 1860273 h 6407421"/>
              <a:gd name="connsiteX3146" fmla="*/ 3193374 w 11701760"/>
              <a:gd name="connsiteY3146" fmla="*/ 1889761 h 6407421"/>
              <a:gd name="connsiteX3147" fmla="*/ 3163772 w 11701760"/>
              <a:gd name="connsiteY3147" fmla="*/ 1889761 h 6407421"/>
              <a:gd name="connsiteX3148" fmla="*/ 8744423 w 11701760"/>
              <a:gd name="connsiteY3148" fmla="*/ 1860271 h 6407421"/>
              <a:gd name="connsiteX3149" fmla="*/ 8774026 w 11701760"/>
              <a:gd name="connsiteY3149" fmla="*/ 1860271 h 6407421"/>
              <a:gd name="connsiteX3150" fmla="*/ 8774026 w 11701760"/>
              <a:gd name="connsiteY3150" fmla="*/ 1889759 h 6407421"/>
              <a:gd name="connsiteX3151" fmla="*/ 8744423 w 11701760"/>
              <a:gd name="connsiteY3151" fmla="*/ 1889759 h 6407421"/>
              <a:gd name="connsiteX3152" fmla="*/ 2897575 w 11701760"/>
              <a:gd name="connsiteY3152" fmla="*/ 1860271 h 6407421"/>
              <a:gd name="connsiteX3153" fmla="*/ 2927178 w 11701760"/>
              <a:gd name="connsiteY3153" fmla="*/ 1860271 h 6407421"/>
              <a:gd name="connsiteX3154" fmla="*/ 2927178 w 11701760"/>
              <a:gd name="connsiteY3154" fmla="*/ 1889759 h 6407421"/>
              <a:gd name="connsiteX3155" fmla="*/ 2897575 w 11701760"/>
              <a:gd name="connsiteY3155" fmla="*/ 1889759 h 6407421"/>
              <a:gd name="connsiteX3156" fmla="*/ 8478226 w 11701760"/>
              <a:gd name="connsiteY3156" fmla="*/ 1860268 h 6407421"/>
              <a:gd name="connsiteX3157" fmla="*/ 8507828 w 11701760"/>
              <a:gd name="connsiteY3157" fmla="*/ 1860268 h 6407421"/>
              <a:gd name="connsiteX3158" fmla="*/ 8507828 w 11701760"/>
              <a:gd name="connsiteY3158" fmla="*/ 1889757 h 6407421"/>
              <a:gd name="connsiteX3159" fmla="*/ 8478226 w 11701760"/>
              <a:gd name="connsiteY3159" fmla="*/ 1889757 h 6407421"/>
              <a:gd name="connsiteX3160" fmla="*/ 2631378 w 11701760"/>
              <a:gd name="connsiteY3160" fmla="*/ 1860268 h 6407421"/>
              <a:gd name="connsiteX3161" fmla="*/ 2660980 w 11701760"/>
              <a:gd name="connsiteY3161" fmla="*/ 1860268 h 6407421"/>
              <a:gd name="connsiteX3162" fmla="*/ 2660980 w 11701760"/>
              <a:gd name="connsiteY3162" fmla="*/ 1889757 h 6407421"/>
              <a:gd name="connsiteX3163" fmla="*/ 2631378 w 11701760"/>
              <a:gd name="connsiteY3163" fmla="*/ 1889757 h 6407421"/>
              <a:gd name="connsiteX3164" fmla="*/ 8212137 w 11701760"/>
              <a:gd name="connsiteY3164" fmla="*/ 1860266 h 6407421"/>
              <a:gd name="connsiteX3165" fmla="*/ 8241740 w 11701760"/>
              <a:gd name="connsiteY3165" fmla="*/ 1860266 h 6407421"/>
              <a:gd name="connsiteX3166" fmla="*/ 8241740 w 11701760"/>
              <a:gd name="connsiteY3166" fmla="*/ 1889755 h 6407421"/>
              <a:gd name="connsiteX3167" fmla="*/ 8212137 w 11701760"/>
              <a:gd name="connsiteY3167" fmla="*/ 1889755 h 6407421"/>
              <a:gd name="connsiteX3168" fmla="*/ 2365289 w 11701760"/>
              <a:gd name="connsiteY3168" fmla="*/ 1860266 h 6407421"/>
              <a:gd name="connsiteX3169" fmla="*/ 2394892 w 11701760"/>
              <a:gd name="connsiteY3169" fmla="*/ 1860266 h 6407421"/>
              <a:gd name="connsiteX3170" fmla="*/ 2394892 w 11701760"/>
              <a:gd name="connsiteY3170" fmla="*/ 1889755 h 6407421"/>
              <a:gd name="connsiteX3171" fmla="*/ 2365289 w 11701760"/>
              <a:gd name="connsiteY3171" fmla="*/ 1889755 h 6407421"/>
              <a:gd name="connsiteX3172" fmla="*/ 7945940 w 11701760"/>
              <a:gd name="connsiteY3172" fmla="*/ 1860264 h 6407421"/>
              <a:gd name="connsiteX3173" fmla="*/ 7975543 w 11701760"/>
              <a:gd name="connsiteY3173" fmla="*/ 1860264 h 6407421"/>
              <a:gd name="connsiteX3174" fmla="*/ 7975543 w 11701760"/>
              <a:gd name="connsiteY3174" fmla="*/ 1889753 h 6407421"/>
              <a:gd name="connsiteX3175" fmla="*/ 7945940 w 11701760"/>
              <a:gd name="connsiteY3175" fmla="*/ 1889753 h 6407421"/>
              <a:gd name="connsiteX3176" fmla="*/ 2099092 w 11701760"/>
              <a:gd name="connsiteY3176" fmla="*/ 1860264 h 6407421"/>
              <a:gd name="connsiteX3177" fmla="*/ 2128695 w 11701760"/>
              <a:gd name="connsiteY3177" fmla="*/ 1860264 h 6407421"/>
              <a:gd name="connsiteX3178" fmla="*/ 2128695 w 11701760"/>
              <a:gd name="connsiteY3178" fmla="*/ 1889753 h 6407421"/>
              <a:gd name="connsiteX3179" fmla="*/ 2099092 w 11701760"/>
              <a:gd name="connsiteY3179" fmla="*/ 1889753 h 6407421"/>
              <a:gd name="connsiteX3180" fmla="*/ 7679743 w 11701760"/>
              <a:gd name="connsiteY3180" fmla="*/ 1860261 h 6407421"/>
              <a:gd name="connsiteX3181" fmla="*/ 7709346 w 11701760"/>
              <a:gd name="connsiteY3181" fmla="*/ 1860261 h 6407421"/>
              <a:gd name="connsiteX3182" fmla="*/ 7709346 w 11701760"/>
              <a:gd name="connsiteY3182" fmla="*/ 1889751 h 6407421"/>
              <a:gd name="connsiteX3183" fmla="*/ 7679743 w 11701760"/>
              <a:gd name="connsiteY3183" fmla="*/ 1889751 h 6407421"/>
              <a:gd name="connsiteX3184" fmla="*/ 1832898 w 11701760"/>
              <a:gd name="connsiteY3184" fmla="*/ 1860261 h 6407421"/>
              <a:gd name="connsiteX3185" fmla="*/ 1862498 w 11701760"/>
              <a:gd name="connsiteY3185" fmla="*/ 1860261 h 6407421"/>
              <a:gd name="connsiteX3186" fmla="*/ 1862498 w 11701760"/>
              <a:gd name="connsiteY3186" fmla="*/ 1889751 h 6407421"/>
              <a:gd name="connsiteX3187" fmla="*/ 1832898 w 11701760"/>
              <a:gd name="connsiteY3187" fmla="*/ 1889751 h 6407421"/>
              <a:gd name="connsiteX3188" fmla="*/ 7413653 w 11701760"/>
              <a:gd name="connsiteY3188" fmla="*/ 1860259 h 6407421"/>
              <a:gd name="connsiteX3189" fmla="*/ 7443256 w 11701760"/>
              <a:gd name="connsiteY3189" fmla="*/ 1860259 h 6407421"/>
              <a:gd name="connsiteX3190" fmla="*/ 7443256 w 11701760"/>
              <a:gd name="connsiteY3190" fmla="*/ 1889750 h 6407421"/>
              <a:gd name="connsiteX3191" fmla="*/ 7413653 w 11701760"/>
              <a:gd name="connsiteY3191" fmla="*/ 1889750 h 6407421"/>
              <a:gd name="connsiteX3192" fmla="*/ 1566808 w 11701760"/>
              <a:gd name="connsiteY3192" fmla="*/ 1860259 h 6407421"/>
              <a:gd name="connsiteX3193" fmla="*/ 1596409 w 11701760"/>
              <a:gd name="connsiteY3193" fmla="*/ 1860259 h 6407421"/>
              <a:gd name="connsiteX3194" fmla="*/ 1596409 w 11701760"/>
              <a:gd name="connsiteY3194" fmla="*/ 1889750 h 6407421"/>
              <a:gd name="connsiteX3195" fmla="*/ 1566808 w 11701760"/>
              <a:gd name="connsiteY3195" fmla="*/ 1889750 h 6407421"/>
              <a:gd name="connsiteX3196" fmla="*/ 7147456 w 11701760"/>
              <a:gd name="connsiteY3196" fmla="*/ 1860256 h 6407421"/>
              <a:gd name="connsiteX3197" fmla="*/ 7177058 w 11701760"/>
              <a:gd name="connsiteY3197" fmla="*/ 1860256 h 6407421"/>
              <a:gd name="connsiteX3198" fmla="*/ 7177058 w 11701760"/>
              <a:gd name="connsiteY3198" fmla="*/ 1889748 h 6407421"/>
              <a:gd name="connsiteX3199" fmla="*/ 7147456 w 11701760"/>
              <a:gd name="connsiteY3199" fmla="*/ 1889748 h 6407421"/>
              <a:gd name="connsiteX3200" fmla="*/ 1300611 w 11701760"/>
              <a:gd name="connsiteY3200" fmla="*/ 1860256 h 6407421"/>
              <a:gd name="connsiteX3201" fmla="*/ 1330213 w 11701760"/>
              <a:gd name="connsiteY3201" fmla="*/ 1860256 h 6407421"/>
              <a:gd name="connsiteX3202" fmla="*/ 1330213 w 11701760"/>
              <a:gd name="connsiteY3202" fmla="*/ 1889748 h 6407421"/>
              <a:gd name="connsiteX3203" fmla="*/ 1300611 w 11701760"/>
              <a:gd name="connsiteY3203" fmla="*/ 1889748 h 6407421"/>
              <a:gd name="connsiteX3204" fmla="*/ 6881367 w 11701760"/>
              <a:gd name="connsiteY3204" fmla="*/ 1860254 h 6407421"/>
              <a:gd name="connsiteX3205" fmla="*/ 6910970 w 11701760"/>
              <a:gd name="connsiteY3205" fmla="*/ 1860254 h 6407421"/>
              <a:gd name="connsiteX3206" fmla="*/ 6910970 w 11701760"/>
              <a:gd name="connsiteY3206" fmla="*/ 1889747 h 6407421"/>
              <a:gd name="connsiteX3207" fmla="*/ 6881367 w 11701760"/>
              <a:gd name="connsiteY3207" fmla="*/ 1889747 h 6407421"/>
              <a:gd name="connsiteX3208" fmla="*/ 1034520 w 11701760"/>
              <a:gd name="connsiteY3208" fmla="*/ 1860254 h 6407421"/>
              <a:gd name="connsiteX3209" fmla="*/ 1064123 w 11701760"/>
              <a:gd name="connsiteY3209" fmla="*/ 1860254 h 6407421"/>
              <a:gd name="connsiteX3210" fmla="*/ 1064123 w 11701760"/>
              <a:gd name="connsiteY3210" fmla="*/ 1889747 h 6407421"/>
              <a:gd name="connsiteX3211" fmla="*/ 1034520 w 11701760"/>
              <a:gd name="connsiteY3211" fmla="*/ 1889747 h 6407421"/>
              <a:gd name="connsiteX3212" fmla="*/ 6615170 w 11701760"/>
              <a:gd name="connsiteY3212" fmla="*/ 1860252 h 6407421"/>
              <a:gd name="connsiteX3213" fmla="*/ 6644773 w 11701760"/>
              <a:gd name="connsiteY3213" fmla="*/ 1860252 h 6407421"/>
              <a:gd name="connsiteX3214" fmla="*/ 6644773 w 11701760"/>
              <a:gd name="connsiteY3214" fmla="*/ 1889745 h 6407421"/>
              <a:gd name="connsiteX3215" fmla="*/ 6615170 w 11701760"/>
              <a:gd name="connsiteY3215" fmla="*/ 1889745 h 6407421"/>
              <a:gd name="connsiteX3216" fmla="*/ 768327 w 11701760"/>
              <a:gd name="connsiteY3216" fmla="*/ 1860252 h 6407421"/>
              <a:gd name="connsiteX3217" fmla="*/ 797926 w 11701760"/>
              <a:gd name="connsiteY3217" fmla="*/ 1860252 h 6407421"/>
              <a:gd name="connsiteX3218" fmla="*/ 797926 w 11701760"/>
              <a:gd name="connsiteY3218" fmla="*/ 1889745 h 6407421"/>
              <a:gd name="connsiteX3219" fmla="*/ 768327 w 11701760"/>
              <a:gd name="connsiteY3219" fmla="*/ 1889745 h 6407421"/>
              <a:gd name="connsiteX3220" fmla="*/ 6349081 w 11701760"/>
              <a:gd name="connsiteY3220" fmla="*/ 1860249 h 6407421"/>
              <a:gd name="connsiteX3221" fmla="*/ 6378683 w 11701760"/>
              <a:gd name="connsiteY3221" fmla="*/ 1860249 h 6407421"/>
              <a:gd name="connsiteX3222" fmla="*/ 6378683 w 11701760"/>
              <a:gd name="connsiteY3222" fmla="*/ 1889744 h 6407421"/>
              <a:gd name="connsiteX3223" fmla="*/ 6349081 w 11701760"/>
              <a:gd name="connsiteY3223" fmla="*/ 1889744 h 6407421"/>
              <a:gd name="connsiteX3224" fmla="*/ 502236 w 11701760"/>
              <a:gd name="connsiteY3224" fmla="*/ 1860249 h 6407421"/>
              <a:gd name="connsiteX3225" fmla="*/ 531838 w 11701760"/>
              <a:gd name="connsiteY3225" fmla="*/ 1860249 h 6407421"/>
              <a:gd name="connsiteX3226" fmla="*/ 531838 w 11701760"/>
              <a:gd name="connsiteY3226" fmla="*/ 1889744 h 6407421"/>
              <a:gd name="connsiteX3227" fmla="*/ 502236 w 11701760"/>
              <a:gd name="connsiteY3227" fmla="*/ 1889744 h 6407421"/>
              <a:gd name="connsiteX3228" fmla="*/ 6082884 w 11701760"/>
              <a:gd name="connsiteY3228" fmla="*/ 1860247 h 6407421"/>
              <a:gd name="connsiteX3229" fmla="*/ 6112486 w 11701760"/>
              <a:gd name="connsiteY3229" fmla="*/ 1860247 h 6407421"/>
              <a:gd name="connsiteX3230" fmla="*/ 6112486 w 11701760"/>
              <a:gd name="connsiteY3230" fmla="*/ 1889742 h 6407421"/>
              <a:gd name="connsiteX3231" fmla="*/ 6082884 w 11701760"/>
              <a:gd name="connsiteY3231" fmla="*/ 1889742 h 6407421"/>
              <a:gd name="connsiteX3232" fmla="*/ 236037 w 11701760"/>
              <a:gd name="connsiteY3232" fmla="*/ 1860247 h 6407421"/>
              <a:gd name="connsiteX3233" fmla="*/ 265639 w 11701760"/>
              <a:gd name="connsiteY3233" fmla="*/ 1860247 h 6407421"/>
              <a:gd name="connsiteX3234" fmla="*/ 265639 w 11701760"/>
              <a:gd name="connsiteY3234" fmla="*/ 1889742 h 6407421"/>
              <a:gd name="connsiteX3235" fmla="*/ 236037 w 11701760"/>
              <a:gd name="connsiteY3235" fmla="*/ 1889742 h 6407421"/>
              <a:gd name="connsiteX3236" fmla="*/ 1 w 11701760"/>
              <a:gd name="connsiteY3236" fmla="*/ 1860247 h 6407421"/>
              <a:gd name="connsiteX3237" fmla="*/ 29603 w 11701760"/>
              <a:gd name="connsiteY3237" fmla="*/ 1860247 h 6407421"/>
              <a:gd name="connsiteX3238" fmla="*/ 29603 w 11701760"/>
              <a:gd name="connsiteY3238" fmla="*/ 1889742 h 6407421"/>
              <a:gd name="connsiteX3239" fmla="*/ 1 w 11701760"/>
              <a:gd name="connsiteY3239" fmla="*/ 1889742 h 6407421"/>
              <a:gd name="connsiteX3240" fmla="*/ 11672158 w 11701760"/>
              <a:gd name="connsiteY3240" fmla="*/ 1594533 h 6407421"/>
              <a:gd name="connsiteX3241" fmla="*/ 11701760 w 11701760"/>
              <a:gd name="connsiteY3241" fmla="*/ 1594533 h 6407421"/>
              <a:gd name="connsiteX3242" fmla="*/ 11701760 w 11701760"/>
              <a:gd name="connsiteY3242" fmla="*/ 1624136 h 6407421"/>
              <a:gd name="connsiteX3243" fmla="*/ 11672158 w 11701760"/>
              <a:gd name="connsiteY3243" fmla="*/ 1624136 h 6407421"/>
              <a:gd name="connsiteX3244" fmla="*/ 5825310 w 11701760"/>
              <a:gd name="connsiteY3244" fmla="*/ 1594533 h 6407421"/>
              <a:gd name="connsiteX3245" fmla="*/ 5854913 w 11701760"/>
              <a:gd name="connsiteY3245" fmla="*/ 1594533 h 6407421"/>
              <a:gd name="connsiteX3246" fmla="*/ 5854913 w 11701760"/>
              <a:gd name="connsiteY3246" fmla="*/ 1624136 h 6407421"/>
              <a:gd name="connsiteX3247" fmla="*/ 5825310 w 11701760"/>
              <a:gd name="connsiteY3247" fmla="*/ 1624136 h 6407421"/>
              <a:gd name="connsiteX3248" fmla="*/ 11405961 w 11701760"/>
              <a:gd name="connsiteY3248" fmla="*/ 1594531 h 6407421"/>
              <a:gd name="connsiteX3249" fmla="*/ 11435563 w 11701760"/>
              <a:gd name="connsiteY3249" fmla="*/ 1594531 h 6407421"/>
              <a:gd name="connsiteX3250" fmla="*/ 11435563 w 11701760"/>
              <a:gd name="connsiteY3250" fmla="*/ 1624134 h 6407421"/>
              <a:gd name="connsiteX3251" fmla="*/ 11405961 w 11701760"/>
              <a:gd name="connsiteY3251" fmla="*/ 1624134 h 6407421"/>
              <a:gd name="connsiteX3252" fmla="*/ 5559113 w 11701760"/>
              <a:gd name="connsiteY3252" fmla="*/ 1594531 h 6407421"/>
              <a:gd name="connsiteX3253" fmla="*/ 5588715 w 11701760"/>
              <a:gd name="connsiteY3253" fmla="*/ 1594531 h 6407421"/>
              <a:gd name="connsiteX3254" fmla="*/ 5588715 w 11701760"/>
              <a:gd name="connsiteY3254" fmla="*/ 1624134 h 6407421"/>
              <a:gd name="connsiteX3255" fmla="*/ 5559113 w 11701760"/>
              <a:gd name="connsiteY3255" fmla="*/ 1624134 h 6407421"/>
              <a:gd name="connsiteX3256" fmla="*/ 11139872 w 11701760"/>
              <a:gd name="connsiteY3256" fmla="*/ 1594528 h 6407421"/>
              <a:gd name="connsiteX3257" fmla="*/ 11169474 w 11701760"/>
              <a:gd name="connsiteY3257" fmla="*/ 1594528 h 6407421"/>
              <a:gd name="connsiteX3258" fmla="*/ 11169474 w 11701760"/>
              <a:gd name="connsiteY3258" fmla="*/ 1624131 h 6407421"/>
              <a:gd name="connsiteX3259" fmla="*/ 11139872 w 11701760"/>
              <a:gd name="connsiteY3259" fmla="*/ 1624131 h 6407421"/>
              <a:gd name="connsiteX3260" fmla="*/ 5293024 w 11701760"/>
              <a:gd name="connsiteY3260" fmla="*/ 1594528 h 6407421"/>
              <a:gd name="connsiteX3261" fmla="*/ 5322626 w 11701760"/>
              <a:gd name="connsiteY3261" fmla="*/ 1594528 h 6407421"/>
              <a:gd name="connsiteX3262" fmla="*/ 5322626 w 11701760"/>
              <a:gd name="connsiteY3262" fmla="*/ 1624131 h 6407421"/>
              <a:gd name="connsiteX3263" fmla="*/ 5293024 w 11701760"/>
              <a:gd name="connsiteY3263" fmla="*/ 1624131 h 6407421"/>
              <a:gd name="connsiteX3264" fmla="*/ 10873675 w 11701760"/>
              <a:gd name="connsiteY3264" fmla="*/ 1594526 h 6407421"/>
              <a:gd name="connsiteX3265" fmla="*/ 10903277 w 11701760"/>
              <a:gd name="connsiteY3265" fmla="*/ 1594526 h 6407421"/>
              <a:gd name="connsiteX3266" fmla="*/ 10903277 w 11701760"/>
              <a:gd name="connsiteY3266" fmla="*/ 1624129 h 6407421"/>
              <a:gd name="connsiteX3267" fmla="*/ 10873675 w 11701760"/>
              <a:gd name="connsiteY3267" fmla="*/ 1624129 h 6407421"/>
              <a:gd name="connsiteX3268" fmla="*/ 5026827 w 11701760"/>
              <a:gd name="connsiteY3268" fmla="*/ 1594526 h 6407421"/>
              <a:gd name="connsiteX3269" fmla="*/ 5056429 w 11701760"/>
              <a:gd name="connsiteY3269" fmla="*/ 1594526 h 6407421"/>
              <a:gd name="connsiteX3270" fmla="*/ 5056429 w 11701760"/>
              <a:gd name="connsiteY3270" fmla="*/ 1624129 h 6407421"/>
              <a:gd name="connsiteX3271" fmla="*/ 5026827 w 11701760"/>
              <a:gd name="connsiteY3271" fmla="*/ 1624129 h 6407421"/>
              <a:gd name="connsiteX3272" fmla="*/ 10607478 w 11701760"/>
              <a:gd name="connsiteY3272" fmla="*/ 1594523 h 6407421"/>
              <a:gd name="connsiteX3273" fmla="*/ 10637188 w 11701760"/>
              <a:gd name="connsiteY3273" fmla="*/ 1594523 h 6407421"/>
              <a:gd name="connsiteX3274" fmla="*/ 10637188 w 11701760"/>
              <a:gd name="connsiteY3274" fmla="*/ 1624127 h 6407421"/>
              <a:gd name="connsiteX3275" fmla="*/ 10607478 w 11701760"/>
              <a:gd name="connsiteY3275" fmla="*/ 1624127 h 6407421"/>
              <a:gd name="connsiteX3276" fmla="*/ 4760630 w 11701760"/>
              <a:gd name="connsiteY3276" fmla="*/ 1594523 h 6407421"/>
              <a:gd name="connsiteX3277" fmla="*/ 4790340 w 11701760"/>
              <a:gd name="connsiteY3277" fmla="*/ 1594523 h 6407421"/>
              <a:gd name="connsiteX3278" fmla="*/ 4790340 w 11701760"/>
              <a:gd name="connsiteY3278" fmla="*/ 1624127 h 6407421"/>
              <a:gd name="connsiteX3279" fmla="*/ 4760630 w 11701760"/>
              <a:gd name="connsiteY3279" fmla="*/ 1624127 h 6407421"/>
              <a:gd name="connsiteX3280" fmla="*/ 10341389 w 11701760"/>
              <a:gd name="connsiteY3280" fmla="*/ 1594521 h 6407421"/>
              <a:gd name="connsiteX3281" fmla="*/ 10370992 w 11701760"/>
              <a:gd name="connsiteY3281" fmla="*/ 1594521 h 6407421"/>
              <a:gd name="connsiteX3282" fmla="*/ 10370992 w 11701760"/>
              <a:gd name="connsiteY3282" fmla="*/ 1624124 h 6407421"/>
              <a:gd name="connsiteX3283" fmla="*/ 10341389 w 11701760"/>
              <a:gd name="connsiteY3283" fmla="*/ 1624124 h 6407421"/>
              <a:gd name="connsiteX3284" fmla="*/ 4494541 w 11701760"/>
              <a:gd name="connsiteY3284" fmla="*/ 1594521 h 6407421"/>
              <a:gd name="connsiteX3285" fmla="*/ 4524144 w 11701760"/>
              <a:gd name="connsiteY3285" fmla="*/ 1594521 h 6407421"/>
              <a:gd name="connsiteX3286" fmla="*/ 4524144 w 11701760"/>
              <a:gd name="connsiteY3286" fmla="*/ 1624124 h 6407421"/>
              <a:gd name="connsiteX3287" fmla="*/ 4494541 w 11701760"/>
              <a:gd name="connsiteY3287" fmla="*/ 1624124 h 6407421"/>
              <a:gd name="connsiteX3288" fmla="*/ 10075192 w 11701760"/>
              <a:gd name="connsiteY3288" fmla="*/ 1594518 h 6407421"/>
              <a:gd name="connsiteX3289" fmla="*/ 10104794 w 11701760"/>
              <a:gd name="connsiteY3289" fmla="*/ 1594518 h 6407421"/>
              <a:gd name="connsiteX3290" fmla="*/ 10104794 w 11701760"/>
              <a:gd name="connsiteY3290" fmla="*/ 1624122 h 6407421"/>
              <a:gd name="connsiteX3291" fmla="*/ 10075192 w 11701760"/>
              <a:gd name="connsiteY3291" fmla="*/ 1624122 h 6407421"/>
              <a:gd name="connsiteX3292" fmla="*/ 4228344 w 11701760"/>
              <a:gd name="connsiteY3292" fmla="*/ 1594518 h 6407421"/>
              <a:gd name="connsiteX3293" fmla="*/ 4257946 w 11701760"/>
              <a:gd name="connsiteY3293" fmla="*/ 1594518 h 6407421"/>
              <a:gd name="connsiteX3294" fmla="*/ 4257946 w 11701760"/>
              <a:gd name="connsiteY3294" fmla="*/ 1624122 h 6407421"/>
              <a:gd name="connsiteX3295" fmla="*/ 4228344 w 11701760"/>
              <a:gd name="connsiteY3295" fmla="*/ 1624122 h 6407421"/>
              <a:gd name="connsiteX3296" fmla="*/ 9809103 w 11701760"/>
              <a:gd name="connsiteY3296" fmla="*/ 1594516 h 6407421"/>
              <a:gd name="connsiteX3297" fmla="*/ 9838705 w 11701760"/>
              <a:gd name="connsiteY3297" fmla="*/ 1594516 h 6407421"/>
              <a:gd name="connsiteX3298" fmla="*/ 9838705 w 11701760"/>
              <a:gd name="connsiteY3298" fmla="*/ 1624120 h 6407421"/>
              <a:gd name="connsiteX3299" fmla="*/ 9809103 w 11701760"/>
              <a:gd name="connsiteY3299" fmla="*/ 1624120 h 6407421"/>
              <a:gd name="connsiteX3300" fmla="*/ 3962255 w 11701760"/>
              <a:gd name="connsiteY3300" fmla="*/ 1594516 h 6407421"/>
              <a:gd name="connsiteX3301" fmla="*/ 3991857 w 11701760"/>
              <a:gd name="connsiteY3301" fmla="*/ 1594516 h 6407421"/>
              <a:gd name="connsiteX3302" fmla="*/ 3991857 w 11701760"/>
              <a:gd name="connsiteY3302" fmla="*/ 1624120 h 6407421"/>
              <a:gd name="connsiteX3303" fmla="*/ 3962255 w 11701760"/>
              <a:gd name="connsiteY3303" fmla="*/ 1624120 h 6407421"/>
              <a:gd name="connsiteX3304" fmla="*/ 9542906 w 11701760"/>
              <a:gd name="connsiteY3304" fmla="*/ 1594514 h 6407421"/>
              <a:gd name="connsiteX3305" fmla="*/ 9572509 w 11701760"/>
              <a:gd name="connsiteY3305" fmla="*/ 1594514 h 6407421"/>
              <a:gd name="connsiteX3306" fmla="*/ 9572509 w 11701760"/>
              <a:gd name="connsiteY3306" fmla="*/ 1624117 h 6407421"/>
              <a:gd name="connsiteX3307" fmla="*/ 9542906 w 11701760"/>
              <a:gd name="connsiteY3307" fmla="*/ 1624117 h 6407421"/>
              <a:gd name="connsiteX3308" fmla="*/ 3696058 w 11701760"/>
              <a:gd name="connsiteY3308" fmla="*/ 1594514 h 6407421"/>
              <a:gd name="connsiteX3309" fmla="*/ 3725661 w 11701760"/>
              <a:gd name="connsiteY3309" fmla="*/ 1594514 h 6407421"/>
              <a:gd name="connsiteX3310" fmla="*/ 3725661 w 11701760"/>
              <a:gd name="connsiteY3310" fmla="*/ 1624117 h 6407421"/>
              <a:gd name="connsiteX3311" fmla="*/ 3696058 w 11701760"/>
              <a:gd name="connsiteY3311" fmla="*/ 1624117 h 6407421"/>
              <a:gd name="connsiteX3312" fmla="*/ 9276817 w 11701760"/>
              <a:gd name="connsiteY3312" fmla="*/ 1594511 h 6407421"/>
              <a:gd name="connsiteX3313" fmla="*/ 9306420 w 11701760"/>
              <a:gd name="connsiteY3313" fmla="*/ 1594511 h 6407421"/>
              <a:gd name="connsiteX3314" fmla="*/ 9306420 w 11701760"/>
              <a:gd name="connsiteY3314" fmla="*/ 1624114 h 6407421"/>
              <a:gd name="connsiteX3315" fmla="*/ 9276817 w 11701760"/>
              <a:gd name="connsiteY3315" fmla="*/ 1624114 h 6407421"/>
              <a:gd name="connsiteX3316" fmla="*/ 3429969 w 11701760"/>
              <a:gd name="connsiteY3316" fmla="*/ 1594511 h 6407421"/>
              <a:gd name="connsiteX3317" fmla="*/ 3459572 w 11701760"/>
              <a:gd name="connsiteY3317" fmla="*/ 1594511 h 6407421"/>
              <a:gd name="connsiteX3318" fmla="*/ 3459572 w 11701760"/>
              <a:gd name="connsiteY3318" fmla="*/ 1624114 h 6407421"/>
              <a:gd name="connsiteX3319" fmla="*/ 3429969 w 11701760"/>
              <a:gd name="connsiteY3319" fmla="*/ 1624114 h 6407421"/>
              <a:gd name="connsiteX3320" fmla="*/ 9010620 w 11701760"/>
              <a:gd name="connsiteY3320" fmla="*/ 1594509 h 6407421"/>
              <a:gd name="connsiteX3321" fmla="*/ 9040222 w 11701760"/>
              <a:gd name="connsiteY3321" fmla="*/ 1594509 h 6407421"/>
              <a:gd name="connsiteX3322" fmla="*/ 9040222 w 11701760"/>
              <a:gd name="connsiteY3322" fmla="*/ 1624112 h 6407421"/>
              <a:gd name="connsiteX3323" fmla="*/ 9010620 w 11701760"/>
              <a:gd name="connsiteY3323" fmla="*/ 1624112 h 6407421"/>
              <a:gd name="connsiteX3324" fmla="*/ 3163772 w 11701760"/>
              <a:gd name="connsiteY3324" fmla="*/ 1594509 h 6407421"/>
              <a:gd name="connsiteX3325" fmla="*/ 3193374 w 11701760"/>
              <a:gd name="connsiteY3325" fmla="*/ 1594509 h 6407421"/>
              <a:gd name="connsiteX3326" fmla="*/ 3193374 w 11701760"/>
              <a:gd name="connsiteY3326" fmla="*/ 1624112 h 6407421"/>
              <a:gd name="connsiteX3327" fmla="*/ 3163772 w 11701760"/>
              <a:gd name="connsiteY3327" fmla="*/ 1624112 h 6407421"/>
              <a:gd name="connsiteX3328" fmla="*/ 8744423 w 11701760"/>
              <a:gd name="connsiteY3328" fmla="*/ 1594506 h 6407421"/>
              <a:gd name="connsiteX3329" fmla="*/ 8774026 w 11701760"/>
              <a:gd name="connsiteY3329" fmla="*/ 1594506 h 6407421"/>
              <a:gd name="connsiteX3330" fmla="*/ 8774026 w 11701760"/>
              <a:gd name="connsiteY3330" fmla="*/ 1624110 h 6407421"/>
              <a:gd name="connsiteX3331" fmla="*/ 8744423 w 11701760"/>
              <a:gd name="connsiteY3331" fmla="*/ 1624110 h 6407421"/>
              <a:gd name="connsiteX3332" fmla="*/ 2897575 w 11701760"/>
              <a:gd name="connsiteY3332" fmla="*/ 1594506 h 6407421"/>
              <a:gd name="connsiteX3333" fmla="*/ 2927178 w 11701760"/>
              <a:gd name="connsiteY3333" fmla="*/ 1594506 h 6407421"/>
              <a:gd name="connsiteX3334" fmla="*/ 2927178 w 11701760"/>
              <a:gd name="connsiteY3334" fmla="*/ 1624110 h 6407421"/>
              <a:gd name="connsiteX3335" fmla="*/ 2897575 w 11701760"/>
              <a:gd name="connsiteY3335" fmla="*/ 1624110 h 6407421"/>
              <a:gd name="connsiteX3336" fmla="*/ 8478226 w 11701760"/>
              <a:gd name="connsiteY3336" fmla="*/ 1594504 h 6407421"/>
              <a:gd name="connsiteX3337" fmla="*/ 8507828 w 11701760"/>
              <a:gd name="connsiteY3337" fmla="*/ 1594504 h 6407421"/>
              <a:gd name="connsiteX3338" fmla="*/ 8507828 w 11701760"/>
              <a:gd name="connsiteY3338" fmla="*/ 1624107 h 6407421"/>
              <a:gd name="connsiteX3339" fmla="*/ 8478226 w 11701760"/>
              <a:gd name="connsiteY3339" fmla="*/ 1624107 h 6407421"/>
              <a:gd name="connsiteX3340" fmla="*/ 2631378 w 11701760"/>
              <a:gd name="connsiteY3340" fmla="*/ 1594504 h 6407421"/>
              <a:gd name="connsiteX3341" fmla="*/ 2660980 w 11701760"/>
              <a:gd name="connsiteY3341" fmla="*/ 1594504 h 6407421"/>
              <a:gd name="connsiteX3342" fmla="*/ 2660980 w 11701760"/>
              <a:gd name="connsiteY3342" fmla="*/ 1624107 h 6407421"/>
              <a:gd name="connsiteX3343" fmla="*/ 2631378 w 11701760"/>
              <a:gd name="connsiteY3343" fmla="*/ 1624107 h 6407421"/>
              <a:gd name="connsiteX3344" fmla="*/ 8212137 w 11701760"/>
              <a:gd name="connsiteY3344" fmla="*/ 1594502 h 6407421"/>
              <a:gd name="connsiteX3345" fmla="*/ 8241740 w 11701760"/>
              <a:gd name="connsiteY3345" fmla="*/ 1594502 h 6407421"/>
              <a:gd name="connsiteX3346" fmla="*/ 8241740 w 11701760"/>
              <a:gd name="connsiteY3346" fmla="*/ 1624105 h 6407421"/>
              <a:gd name="connsiteX3347" fmla="*/ 8212137 w 11701760"/>
              <a:gd name="connsiteY3347" fmla="*/ 1624105 h 6407421"/>
              <a:gd name="connsiteX3348" fmla="*/ 2365289 w 11701760"/>
              <a:gd name="connsiteY3348" fmla="*/ 1594502 h 6407421"/>
              <a:gd name="connsiteX3349" fmla="*/ 2394892 w 11701760"/>
              <a:gd name="connsiteY3349" fmla="*/ 1594502 h 6407421"/>
              <a:gd name="connsiteX3350" fmla="*/ 2394892 w 11701760"/>
              <a:gd name="connsiteY3350" fmla="*/ 1624105 h 6407421"/>
              <a:gd name="connsiteX3351" fmla="*/ 2365289 w 11701760"/>
              <a:gd name="connsiteY3351" fmla="*/ 1624105 h 6407421"/>
              <a:gd name="connsiteX3352" fmla="*/ 7945940 w 11701760"/>
              <a:gd name="connsiteY3352" fmla="*/ 1594499 h 6407421"/>
              <a:gd name="connsiteX3353" fmla="*/ 7975543 w 11701760"/>
              <a:gd name="connsiteY3353" fmla="*/ 1594499 h 6407421"/>
              <a:gd name="connsiteX3354" fmla="*/ 7975543 w 11701760"/>
              <a:gd name="connsiteY3354" fmla="*/ 1624102 h 6407421"/>
              <a:gd name="connsiteX3355" fmla="*/ 7945940 w 11701760"/>
              <a:gd name="connsiteY3355" fmla="*/ 1624102 h 6407421"/>
              <a:gd name="connsiteX3356" fmla="*/ 2099092 w 11701760"/>
              <a:gd name="connsiteY3356" fmla="*/ 1594499 h 6407421"/>
              <a:gd name="connsiteX3357" fmla="*/ 2128695 w 11701760"/>
              <a:gd name="connsiteY3357" fmla="*/ 1594499 h 6407421"/>
              <a:gd name="connsiteX3358" fmla="*/ 2128695 w 11701760"/>
              <a:gd name="connsiteY3358" fmla="*/ 1624102 h 6407421"/>
              <a:gd name="connsiteX3359" fmla="*/ 2099092 w 11701760"/>
              <a:gd name="connsiteY3359" fmla="*/ 1624102 h 6407421"/>
              <a:gd name="connsiteX3360" fmla="*/ 7679743 w 11701760"/>
              <a:gd name="connsiteY3360" fmla="*/ 1594496 h 6407421"/>
              <a:gd name="connsiteX3361" fmla="*/ 7709346 w 11701760"/>
              <a:gd name="connsiteY3361" fmla="*/ 1594496 h 6407421"/>
              <a:gd name="connsiteX3362" fmla="*/ 7709346 w 11701760"/>
              <a:gd name="connsiteY3362" fmla="*/ 1624100 h 6407421"/>
              <a:gd name="connsiteX3363" fmla="*/ 7679743 w 11701760"/>
              <a:gd name="connsiteY3363" fmla="*/ 1624100 h 6407421"/>
              <a:gd name="connsiteX3364" fmla="*/ 1832898 w 11701760"/>
              <a:gd name="connsiteY3364" fmla="*/ 1594496 h 6407421"/>
              <a:gd name="connsiteX3365" fmla="*/ 1862498 w 11701760"/>
              <a:gd name="connsiteY3365" fmla="*/ 1594496 h 6407421"/>
              <a:gd name="connsiteX3366" fmla="*/ 1862498 w 11701760"/>
              <a:gd name="connsiteY3366" fmla="*/ 1624100 h 6407421"/>
              <a:gd name="connsiteX3367" fmla="*/ 1832898 w 11701760"/>
              <a:gd name="connsiteY3367" fmla="*/ 1624100 h 6407421"/>
              <a:gd name="connsiteX3368" fmla="*/ 7413653 w 11701760"/>
              <a:gd name="connsiteY3368" fmla="*/ 1594494 h 6407421"/>
              <a:gd name="connsiteX3369" fmla="*/ 7443256 w 11701760"/>
              <a:gd name="connsiteY3369" fmla="*/ 1594494 h 6407421"/>
              <a:gd name="connsiteX3370" fmla="*/ 7443256 w 11701760"/>
              <a:gd name="connsiteY3370" fmla="*/ 1624097 h 6407421"/>
              <a:gd name="connsiteX3371" fmla="*/ 7413653 w 11701760"/>
              <a:gd name="connsiteY3371" fmla="*/ 1624097 h 6407421"/>
              <a:gd name="connsiteX3372" fmla="*/ 1566808 w 11701760"/>
              <a:gd name="connsiteY3372" fmla="*/ 1594494 h 6407421"/>
              <a:gd name="connsiteX3373" fmla="*/ 1596409 w 11701760"/>
              <a:gd name="connsiteY3373" fmla="*/ 1594494 h 6407421"/>
              <a:gd name="connsiteX3374" fmla="*/ 1596409 w 11701760"/>
              <a:gd name="connsiteY3374" fmla="*/ 1624097 h 6407421"/>
              <a:gd name="connsiteX3375" fmla="*/ 1566808 w 11701760"/>
              <a:gd name="connsiteY3375" fmla="*/ 1624097 h 6407421"/>
              <a:gd name="connsiteX3376" fmla="*/ 7147456 w 11701760"/>
              <a:gd name="connsiteY3376" fmla="*/ 1594491 h 6407421"/>
              <a:gd name="connsiteX3377" fmla="*/ 7177058 w 11701760"/>
              <a:gd name="connsiteY3377" fmla="*/ 1594491 h 6407421"/>
              <a:gd name="connsiteX3378" fmla="*/ 7177058 w 11701760"/>
              <a:gd name="connsiteY3378" fmla="*/ 1624095 h 6407421"/>
              <a:gd name="connsiteX3379" fmla="*/ 7147456 w 11701760"/>
              <a:gd name="connsiteY3379" fmla="*/ 1624095 h 6407421"/>
              <a:gd name="connsiteX3380" fmla="*/ 1300611 w 11701760"/>
              <a:gd name="connsiteY3380" fmla="*/ 1594491 h 6407421"/>
              <a:gd name="connsiteX3381" fmla="*/ 1330213 w 11701760"/>
              <a:gd name="connsiteY3381" fmla="*/ 1594491 h 6407421"/>
              <a:gd name="connsiteX3382" fmla="*/ 1330213 w 11701760"/>
              <a:gd name="connsiteY3382" fmla="*/ 1624095 h 6407421"/>
              <a:gd name="connsiteX3383" fmla="*/ 1300611 w 11701760"/>
              <a:gd name="connsiteY3383" fmla="*/ 1624095 h 6407421"/>
              <a:gd name="connsiteX3384" fmla="*/ 6881367 w 11701760"/>
              <a:gd name="connsiteY3384" fmla="*/ 1594489 h 6407421"/>
              <a:gd name="connsiteX3385" fmla="*/ 6910970 w 11701760"/>
              <a:gd name="connsiteY3385" fmla="*/ 1594489 h 6407421"/>
              <a:gd name="connsiteX3386" fmla="*/ 6910970 w 11701760"/>
              <a:gd name="connsiteY3386" fmla="*/ 1624092 h 6407421"/>
              <a:gd name="connsiteX3387" fmla="*/ 6881367 w 11701760"/>
              <a:gd name="connsiteY3387" fmla="*/ 1624092 h 6407421"/>
              <a:gd name="connsiteX3388" fmla="*/ 1034520 w 11701760"/>
              <a:gd name="connsiteY3388" fmla="*/ 1594489 h 6407421"/>
              <a:gd name="connsiteX3389" fmla="*/ 1064123 w 11701760"/>
              <a:gd name="connsiteY3389" fmla="*/ 1594489 h 6407421"/>
              <a:gd name="connsiteX3390" fmla="*/ 1064123 w 11701760"/>
              <a:gd name="connsiteY3390" fmla="*/ 1624092 h 6407421"/>
              <a:gd name="connsiteX3391" fmla="*/ 1034520 w 11701760"/>
              <a:gd name="connsiteY3391" fmla="*/ 1624092 h 6407421"/>
              <a:gd name="connsiteX3392" fmla="*/ 6615170 w 11701760"/>
              <a:gd name="connsiteY3392" fmla="*/ 1594486 h 6407421"/>
              <a:gd name="connsiteX3393" fmla="*/ 6644773 w 11701760"/>
              <a:gd name="connsiteY3393" fmla="*/ 1594486 h 6407421"/>
              <a:gd name="connsiteX3394" fmla="*/ 6644773 w 11701760"/>
              <a:gd name="connsiteY3394" fmla="*/ 1624090 h 6407421"/>
              <a:gd name="connsiteX3395" fmla="*/ 6615170 w 11701760"/>
              <a:gd name="connsiteY3395" fmla="*/ 1624090 h 6407421"/>
              <a:gd name="connsiteX3396" fmla="*/ 768327 w 11701760"/>
              <a:gd name="connsiteY3396" fmla="*/ 1594486 h 6407421"/>
              <a:gd name="connsiteX3397" fmla="*/ 797926 w 11701760"/>
              <a:gd name="connsiteY3397" fmla="*/ 1594486 h 6407421"/>
              <a:gd name="connsiteX3398" fmla="*/ 797926 w 11701760"/>
              <a:gd name="connsiteY3398" fmla="*/ 1624090 h 6407421"/>
              <a:gd name="connsiteX3399" fmla="*/ 768327 w 11701760"/>
              <a:gd name="connsiteY3399" fmla="*/ 1624090 h 6407421"/>
              <a:gd name="connsiteX3400" fmla="*/ 6349081 w 11701760"/>
              <a:gd name="connsiteY3400" fmla="*/ 1594484 h 6407421"/>
              <a:gd name="connsiteX3401" fmla="*/ 6378683 w 11701760"/>
              <a:gd name="connsiteY3401" fmla="*/ 1594484 h 6407421"/>
              <a:gd name="connsiteX3402" fmla="*/ 6378683 w 11701760"/>
              <a:gd name="connsiteY3402" fmla="*/ 1624087 h 6407421"/>
              <a:gd name="connsiteX3403" fmla="*/ 6349081 w 11701760"/>
              <a:gd name="connsiteY3403" fmla="*/ 1624087 h 6407421"/>
              <a:gd name="connsiteX3404" fmla="*/ 502236 w 11701760"/>
              <a:gd name="connsiteY3404" fmla="*/ 1594484 h 6407421"/>
              <a:gd name="connsiteX3405" fmla="*/ 531838 w 11701760"/>
              <a:gd name="connsiteY3405" fmla="*/ 1594484 h 6407421"/>
              <a:gd name="connsiteX3406" fmla="*/ 531838 w 11701760"/>
              <a:gd name="connsiteY3406" fmla="*/ 1624087 h 6407421"/>
              <a:gd name="connsiteX3407" fmla="*/ 502236 w 11701760"/>
              <a:gd name="connsiteY3407" fmla="*/ 1624087 h 6407421"/>
              <a:gd name="connsiteX3408" fmla="*/ 6082884 w 11701760"/>
              <a:gd name="connsiteY3408" fmla="*/ 1594482 h 6407421"/>
              <a:gd name="connsiteX3409" fmla="*/ 6112486 w 11701760"/>
              <a:gd name="connsiteY3409" fmla="*/ 1594482 h 6407421"/>
              <a:gd name="connsiteX3410" fmla="*/ 6112486 w 11701760"/>
              <a:gd name="connsiteY3410" fmla="*/ 1624085 h 6407421"/>
              <a:gd name="connsiteX3411" fmla="*/ 6082884 w 11701760"/>
              <a:gd name="connsiteY3411" fmla="*/ 1624085 h 6407421"/>
              <a:gd name="connsiteX3412" fmla="*/ 236037 w 11701760"/>
              <a:gd name="connsiteY3412" fmla="*/ 1594482 h 6407421"/>
              <a:gd name="connsiteX3413" fmla="*/ 265639 w 11701760"/>
              <a:gd name="connsiteY3413" fmla="*/ 1594482 h 6407421"/>
              <a:gd name="connsiteX3414" fmla="*/ 265639 w 11701760"/>
              <a:gd name="connsiteY3414" fmla="*/ 1624085 h 6407421"/>
              <a:gd name="connsiteX3415" fmla="*/ 236037 w 11701760"/>
              <a:gd name="connsiteY3415" fmla="*/ 1624085 h 6407421"/>
              <a:gd name="connsiteX3416" fmla="*/ 1 w 11701760"/>
              <a:gd name="connsiteY3416" fmla="*/ 1594482 h 6407421"/>
              <a:gd name="connsiteX3417" fmla="*/ 29603 w 11701760"/>
              <a:gd name="connsiteY3417" fmla="*/ 1594482 h 6407421"/>
              <a:gd name="connsiteX3418" fmla="*/ 29603 w 11701760"/>
              <a:gd name="connsiteY3418" fmla="*/ 1624085 h 6407421"/>
              <a:gd name="connsiteX3419" fmla="*/ 1 w 11701760"/>
              <a:gd name="connsiteY3419" fmla="*/ 1624085 h 6407421"/>
              <a:gd name="connsiteX3420" fmla="*/ 11672158 w 11701760"/>
              <a:gd name="connsiteY3420" fmla="*/ 1328772 h 6407421"/>
              <a:gd name="connsiteX3421" fmla="*/ 11701760 w 11701760"/>
              <a:gd name="connsiteY3421" fmla="*/ 1328772 h 6407421"/>
              <a:gd name="connsiteX3422" fmla="*/ 11701760 w 11701760"/>
              <a:gd name="connsiteY3422" fmla="*/ 1358375 h 6407421"/>
              <a:gd name="connsiteX3423" fmla="*/ 11672158 w 11701760"/>
              <a:gd name="connsiteY3423" fmla="*/ 1358375 h 6407421"/>
              <a:gd name="connsiteX3424" fmla="*/ 5825310 w 11701760"/>
              <a:gd name="connsiteY3424" fmla="*/ 1328772 h 6407421"/>
              <a:gd name="connsiteX3425" fmla="*/ 5854913 w 11701760"/>
              <a:gd name="connsiteY3425" fmla="*/ 1328772 h 6407421"/>
              <a:gd name="connsiteX3426" fmla="*/ 5854913 w 11701760"/>
              <a:gd name="connsiteY3426" fmla="*/ 1358375 h 6407421"/>
              <a:gd name="connsiteX3427" fmla="*/ 5825310 w 11701760"/>
              <a:gd name="connsiteY3427" fmla="*/ 1358375 h 6407421"/>
              <a:gd name="connsiteX3428" fmla="*/ 11405961 w 11701760"/>
              <a:gd name="connsiteY3428" fmla="*/ 1328769 h 6407421"/>
              <a:gd name="connsiteX3429" fmla="*/ 11435563 w 11701760"/>
              <a:gd name="connsiteY3429" fmla="*/ 1328769 h 6407421"/>
              <a:gd name="connsiteX3430" fmla="*/ 11435563 w 11701760"/>
              <a:gd name="connsiteY3430" fmla="*/ 1358372 h 6407421"/>
              <a:gd name="connsiteX3431" fmla="*/ 11405961 w 11701760"/>
              <a:gd name="connsiteY3431" fmla="*/ 1358372 h 6407421"/>
              <a:gd name="connsiteX3432" fmla="*/ 5559113 w 11701760"/>
              <a:gd name="connsiteY3432" fmla="*/ 1328769 h 6407421"/>
              <a:gd name="connsiteX3433" fmla="*/ 5588715 w 11701760"/>
              <a:gd name="connsiteY3433" fmla="*/ 1328769 h 6407421"/>
              <a:gd name="connsiteX3434" fmla="*/ 5588715 w 11701760"/>
              <a:gd name="connsiteY3434" fmla="*/ 1358372 h 6407421"/>
              <a:gd name="connsiteX3435" fmla="*/ 5559113 w 11701760"/>
              <a:gd name="connsiteY3435" fmla="*/ 1358372 h 6407421"/>
              <a:gd name="connsiteX3436" fmla="*/ 11139872 w 11701760"/>
              <a:gd name="connsiteY3436" fmla="*/ 1328766 h 6407421"/>
              <a:gd name="connsiteX3437" fmla="*/ 11169474 w 11701760"/>
              <a:gd name="connsiteY3437" fmla="*/ 1328766 h 6407421"/>
              <a:gd name="connsiteX3438" fmla="*/ 11169474 w 11701760"/>
              <a:gd name="connsiteY3438" fmla="*/ 1358370 h 6407421"/>
              <a:gd name="connsiteX3439" fmla="*/ 11139872 w 11701760"/>
              <a:gd name="connsiteY3439" fmla="*/ 1358370 h 6407421"/>
              <a:gd name="connsiteX3440" fmla="*/ 5293024 w 11701760"/>
              <a:gd name="connsiteY3440" fmla="*/ 1328766 h 6407421"/>
              <a:gd name="connsiteX3441" fmla="*/ 5322626 w 11701760"/>
              <a:gd name="connsiteY3441" fmla="*/ 1328766 h 6407421"/>
              <a:gd name="connsiteX3442" fmla="*/ 5322626 w 11701760"/>
              <a:gd name="connsiteY3442" fmla="*/ 1358370 h 6407421"/>
              <a:gd name="connsiteX3443" fmla="*/ 5293024 w 11701760"/>
              <a:gd name="connsiteY3443" fmla="*/ 1358370 h 6407421"/>
              <a:gd name="connsiteX3444" fmla="*/ 10873675 w 11701760"/>
              <a:gd name="connsiteY3444" fmla="*/ 1328764 h 6407421"/>
              <a:gd name="connsiteX3445" fmla="*/ 10903277 w 11701760"/>
              <a:gd name="connsiteY3445" fmla="*/ 1328764 h 6407421"/>
              <a:gd name="connsiteX3446" fmla="*/ 10903277 w 11701760"/>
              <a:gd name="connsiteY3446" fmla="*/ 1358367 h 6407421"/>
              <a:gd name="connsiteX3447" fmla="*/ 10873675 w 11701760"/>
              <a:gd name="connsiteY3447" fmla="*/ 1358367 h 6407421"/>
              <a:gd name="connsiteX3448" fmla="*/ 5026827 w 11701760"/>
              <a:gd name="connsiteY3448" fmla="*/ 1328764 h 6407421"/>
              <a:gd name="connsiteX3449" fmla="*/ 5056429 w 11701760"/>
              <a:gd name="connsiteY3449" fmla="*/ 1328764 h 6407421"/>
              <a:gd name="connsiteX3450" fmla="*/ 5056429 w 11701760"/>
              <a:gd name="connsiteY3450" fmla="*/ 1358367 h 6407421"/>
              <a:gd name="connsiteX3451" fmla="*/ 5026827 w 11701760"/>
              <a:gd name="connsiteY3451" fmla="*/ 1358367 h 6407421"/>
              <a:gd name="connsiteX3452" fmla="*/ 10607478 w 11701760"/>
              <a:gd name="connsiteY3452" fmla="*/ 1328761 h 6407421"/>
              <a:gd name="connsiteX3453" fmla="*/ 10637188 w 11701760"/>
              <a:gd name="connsiteY3453" fmla="*/ 1328761 h 6407421"/>
              <a:gd name="connsiteX3454" fmla="*/ 10637188 w 11701760"/>
              <a:gd name="connsiteY3454" fmla="*/ 1358365 h 6407421"/>
              <a:gd name="connsiteX3455" fmla="*/ 10607478 w 11701760"/>
              <a:gd name="connsiteY3455" fmla="*/ 1358365 h 6407421"/>
              <a:gd name="connsiteX3456" fmla="*/ 4760630 w 11701760"/>
              <a:gd name="connsiteY3456" fmla="*/ 1328761 h 6407421"/>
              <a:gd name="connsiteX3457" fmla="*/ 4790340 w 11701760"/>
              <a:gd name="connsiteY3457" fmla="*/ 1328761 h 6407421"/>
              <a:gd name="connsiteX3458" fmla="*/ 4790340 w 11701760"/>
              <a:gd name="connsiteY3458" fmla="*/ 1358365 h 6407421"/>
              <a:gd name="connsiteX3459" fmla="*/ 4760630 w 11701760"/>
              <a:gd name="connsiteY3459" fmla="*/ 1358365 h 6407421"/>
              <a:gd name="connsiteX3460" fmla="*/ 10341389 w 11701760"/>
              <a:gd name="connsiteY3460" fmla="*/ 1328759 h 6407421"/>
              <a:gd name="connsiteX3461" fmla="*/ 10370992 w 11701760"/>
              <a:gd name="connsiteY3461" fmla="*/ 1328759 h 6407421"/>
              <a:gd name="connsiteX3462" fmla="*/ 10370992 w 11701760"/>
              <a:gd name="connsiteY3462" fmla="*/ 1358362 h 6407421"/>
              <a:gd name="connsiteX3463" fmla="*/ 10341389 w 11701760"/>
              <a:gd name="connsiteY3463" fmla="*/ 1358362 h 6407421"/>
              <a:gd name="connsiteX3464" fmla="*/ 4494541 w 11701760"/>
              <a:gd name="connsiteY3464" fmla="*/ 1328759 h 6407421"/>
              <a:gd name="connsiteX3465" fmla="*/ 4524144 w 11701760"/>
              <a:gd name="connsiteY3465" fmla="*/ 1328759 h 6407421"/>
              <a:gd name="connsiteX3466" fmla="*/ 4524144 w 11701760"/>
              <a:gd name="connsiteY3466" fmla="*/ 1358362 h 6407421"/>
              <a:gd name="connsiteX3467" fmla="*/ 4494541 w 11701760"/>
              <a:gd name="connsiteY3467" fmla="*/ 1358362 h 6407421"/>
              <a:gd name="connsiteX3468" fmla="*/ 10075192 w 11701760"/>
              <a:gd name="connsiteY3468" fmla="*/ 1328756 h 6407421"/>
              <a:gd name="connsiteX3469" fmla="*/ 10104794 w 11701760"/>
              <a:gd name="connsiteY3469" fmla="*/ 1328756 h 6407421"/>
              <a:gd name="connsiteX3470" fmla="*/ 10104794 w 11701760"/>
              <a:gd name="connsiteY3470" fmla="*/ 1358359 h 6407421"/>
              <a:gd name="connsiteX3471" fmla="*/ 10075192 w 11701760"/>
              <a:gd name="connsiteY3471" fmla="*/ 1358359 h 6407421"/>
              <a:gd name="connsiteX3472" fmla="*/ 4228344 w 11701760"/>
              <a:gd name="connsiteY3472" fmla="*/ 1328756 h 6407421"/>
              <a:gd name="connsiteX3473" fmla="*/ 4257946 w 11701760"/>
              <a:gd name="connsiteY3473" fmla="*/ 1328756 h 6407421"/>
              <a:gd name="connsiteX3474" fmla="*/ 4257946 w 11701760"/>
              <a:gd name="connsiteY3474" fmla="*/ 1358359 h 6407421"/>
              <a:gd name="connsiteX3475" fmla="*/ 4228344 w 11701760"/>
              <a:gd name="connsiteY3475" fmla="*/ 1358359 h 6407421"/>
              <a:gd name="connsiteX3476" fmla="*/ 9809103 w 11701760"/>
              <a:gd name="connsiteY3476" fmla="*/ 1328753 h 6407421"/>
              <a:gd name="connsiteX3477" fmla="*/ 9838705 w 11701760"/>
              <a:gd name="connsiteY3477" fmla="*/ 1328753 h 6407421"/>
              <a:gd name="connsiteX3478" fmla="*/ 9838705 w 11701760"/>
              <a:gd name="connsiteY3478" fmla="*/ 1358357 h 6407421"/>
              <a:gd name="connsiteX3479" fmla="*/ 9809103 w 11701760"/>
              <a:gd name="connsiteY3479" fmla="*/ 1358357 h 6407421"/>
              <a:gd name="connsiteX3480" fmla="*/ 3962255 w 11701760"/>
              <a:gd name="connsiteY3480" fmla="*/ 1328753 h 6407421"/>
              <a:gd name="connsiteX3481" fmla="*/ 3991857 w 11701760"/>
              <a:gd name="connsiteY3481" fmla="*/ 1328753 h 6407421"/>
              <a:gd name="connsiteX3482" fmla="*/ 3991857 w 11701760"/>
              <a:gd name="connsiteY3482" fmla="*/ 1358357 h 6407421"/>
              <a:gd name="connsiteX3483" fmla="*/ 3962255 w 11701760"/>
              <a:gd name="connsiteY3483" fmla="*/ 1358357 h 6407421"/>
              <a:gd name="connsiteX3484" fmla="*/ 9542906 w 11701760"/>
              <a:gd name="connsiteY3484" fmla="*/ 1328751 h 6407421"/>
              <a:gd name="connsiteX3485" fmla="*/ 9572509 w 11701760"/>
              <a:gd name="connsiteY3485" fmla="*/ 1328751 h 6407421"/>
              <a:gd name="connsiteX3486" fmla="*/ 9572509 w 11701760"/>
              <a:gd name="connsiteY3486" fmla="*/ 1358354 h 6407421"/>
              <a:gd name="connsiteX3487" fmla="*/ 9542906 w 11701760"/>
              <a:gd name="connsiteY3487" fmla="*/ 1358354 h 6407421"/>
              <a:gd name="connsiteX3488" fmla="*/ 3696058 w 11701760"/>
              <a:gd name="connsiteY3488" fmla="*/ 1328751 h 6407421"/>
              <a:gd name="connsiteX3489" fmla="*/ 3725661 w 11701760"/>
              <a:gd name="connsiteY3489" fmla="*/ 1328751 h 6407421"/>
              <a:gd name="connsiteX3490" fmla="*/ 3725661 w 11701760"/>
              <a:gd name="connsiteY3490" fmla="*/ 1358354 h 6407421"/>
              <a:gd name="connsiteX3491" fmla="*/ 3696058 w 11701760"/>
              <a:gd name="connsiteY3491" fmla="*/ 1358354 h 6407421"/>
              <a:gd name="connsiteX3492" fmla="*/ 9276817 w 11701760"/>
              <a:gd name="connsiteY3492" fmla="*/ 1328748 h 6407421"/>
              <a:gd name="connsiteX3493" fmla="*/ 9306420 w 11701760"/>
              <a:gd name="connsiteY3493" fmla="*/ 1328748 h 6407421"/>
              <a:gd name="connsiteX3494" fmla="*/ 9306420 w 11701760"/>
              <a:gd name="connsiteY3494" fmla="*/ 1358351 h 6407421"/>
              <a:gd name="connsiteX3495" fmla="*/ 9276817 w 11701760"/>
              <a:gd name="connsiteY3495" fmla="*/ 1358351 h 6407421"/>
              <a:gd name="connsiteX3496" fmla="*/ 3429969 w 11701760"/>
              <a:gd name="connsiteY3496" fmla="*/ 1328748 h 6407421"/>
              <a:gd name="connsiteX3497" fmla="*/ 3459572 w 11701760"/>
              <a:gd name="connsiteY3497" fmla="*/ 1328748 h 6407421"/>
              <a:gd name="connsiteX3498" fmla="*/ 3459572 w 11701760"/>
              <a:gd name="connsiteY3498" fmla="*/ 1358351 h 6407421"/>
              <a:gd name="connsiteX3499" fmla="*/ 3429969 w 11701760"/>
              <a:gd name="connsiteY3499" fmla="*/ 1358351 h 6407421"/>
              <a:gd name="connsiteX3500" fmla="*/ 9010620 w 11701760"/>
              <a:gd name="connsiteY3500" fmla="*/ 1328745 h 6407421"/>
              <a:gd name="connsiteX3501" fmla="*/ 9040222 w 11701760"/>
              <a:gd name="connsiteY3501" fmla="*/ 1328745 h 6407421"/>
              <a:gd name="connsiteX3502" fmla="*/ 9040222 w 11701760"/>
              <a:gd name="connsiteY3502" fmla="*/ 1358349 h 6407421"/>
              <a:gd name="connsiteX3503" fmla="*/ 9010620 w 11701760"/>
              <a:gd name="connsiteY3503" fmla="*/ 1358349 h 6407421"/>
              <a:gd name="connsiteX3504" fmla="*/ 3163772 w 11701760"/>
              <a:gd name="connsiteY3504" fmla="*/ 1328745 h 6407421"/>
              <a:gd name="connsiteX3505" fmla="*/ 3193374 w 11701760"/>
              <a:gd name="connsiteY3505" fmla="*/ 1328745 h 6407421"/>
              <a:gd name="connsiteX3506" fmla="*/ 3193374 w 11701760"/>
              <a:gd name="connsiteY3506" fmla="*/ 1358349 h 6407421"/>
              <a:gd name="connsiteX3507" fmla="*/ 3163772 w 11701760"/>
              <a:gd name="connsiteY3507" fmla="*/ 1358349 h 6407421"/>
              <a:gd name="connsiteX3508" fmla="*/ 8744423 w 11701760"/>
              <a:gd name="connsiteY3508" fmla="*/ 1328743 h 6407421"/>
              <a:gd name="connsiteX3509" fmla="*/ 8774026 w 11701760"/>
              <a:gd name="connsiteY3509" fmla="*/ 1328743 h 6407421"/>
              <a:gd name="connsiteX3510" fmla="*/ 8774026 w 11701760"/>
              <a:gd name="connsiteY3510" fmla="*/ 1358346 h 6407421"/>
              <a:gd name="connsiteX3511" fmla="*/ 8744423 w 11701760"/>
              <a:gd name="connsiteY3511" fmla="*/ 1358346 h 6407421"/>
              <a:gd name="connsiteX3512" fmla="*/ 2897575 w 11701760"/>
              <a:gd name="connsiteY3512" fmla="*/ 1328743 h 6407421"/>
              <a:gd name="connsiteX3513" fmla="*/ 2927178 w 11701760"/>
              <a:gd name="connsiteY3513" fmla="*/ 1328743 h 6407421"/>
              <a:gd name="connsiteX3514" fmla="*/ 2927178 w 11701760"/>
              <a:gd name="connsiteY3514" fmla="*/ 1358346 h 6407421"/>
              <a:gd name="connsiteX3515" fmla="*/ 2897575 w 11701760"/>
              <a:gd name="connsiteY3515" fmla="*/ 1358346 h 6407421"/>
              <a:gd name="connsiteX3516" fmla="*/ 8478226 w 11701760"/>
              <a:gd name="connsiteY3516" fmla="*/ 1328740 h 6407421"/>
              <a:gd name="connsiteX3517" fmla="*/ 8507828 w 11701760"/>
              <a:gd name="connsiteY3517" fmla="*/ 1328740 h 6407421"/>
              <a:gd name="connsiteX3518" fmla="*/ 8507828 w 11701760"/>
              <a:gd name="connsiteY3518" fmla="*/ 1358344 h 6407421"/>
              <a:gd name="connsiteX3519" fmla="*/ 8478226 w 11701760"/>
              <a:gd name="connsiteY3519" fmla="*/ 1358344 h 6407421"/>
              <a:gd name="connsiteX3520" fmla="*/ 2631378 w 11701760"/>
              <a:gd name="connsiteY3520" fmla="*/ 1328740 h 6407421"/>
              <a:gd name="connsiteX3521" fmla="*/ 2660980 w 11701760"/>
              <a:gd name="connsiteY3521" fmla="*/ 1328740 h 6407421"/>
              <a:gd name="connsiteX3522" fmla="*/ 2660980 w 11701760"/>
              <a:gd name="connsiteY3522" fmla="*/ 1358344 h 6407421"/>
              <a:gd name="connsiteX3523" fmla="*/ 2631378 w 11701760"/>
              <a:gd name="connsiteY3523" fmla="*/ 1358344 h 6407421"/>
              <a:gd name="connsiteX3524" fmla="*/ 8212137 w 11701760"/>
              <a:gd name="connsiteY3524" fmla="*/ 1328738 h 6407421"/>
              <a:gd name="connsiteX3525" fmla="*/ 8241740 w 11701760"/>
              <a:gd name="connsiteY3525" fmla="*/ 1328738 h 6407421"/>
              <a:gd name="connsiteX3526" fmla="*/ 8241740 w 11701760"/>
              <a:gd name="connsiteY3526" fmla="*/ 1358341 h 6407421"/>
              <a:gd name="connsiteX3527" fmla="*/ 8212137 w 11701760"/>
              <a:gd name="connsiteY3527" fmla="*/ 1358341 h 6407421"/>
              <a:gd name="connsiteX3528" fmla="*/ 2365289 w 11701760"/>
              <a:gd name="connsiteY3528" fmla="*/ 1328738 h 6407421"/>
              <a:gd name="connsiteX3529" fmla="*/ 2394892 w 11701760"/>
              <a:gd name="connsiteY3529" fmla="*/ 1328738 h 6407421"/>
              <a:gd name="connsiteX3530" fmla="*/ 2394892 w 11701760"/>
              <a:gd name="connsiteY3530" fmla="*/ 1358341 h 6407421"/>
              <a:gd name="connsiteX3531" fmla="*/ 2365289 w 11701760"/>
              <a:gd name="connsiteY3531" fmla="*/ 1358341 h 6407421"/>
              <a:gd name="connsiteX3532" fmla="*/ 7945940 w 11701760"/>
              <a:gd name="connsiteY3532" fmla="*/ 1328735 h 6407421"/>
              <a:gd name="connsiteX3533" fmla="*/ 7975543 w 11701760"/>
              <a:gd name="connsiteY3533" fmla="*/ 1328735 h 6407421"/>
              <a:gd name="connsiteX3534" fmla="*/ 7975543 w 11701760"/>
              <a:gd name="connsiteY3534" fmla="*/ 1358338 h 6407421"/>
              <a:gd name="connsiteX3535" fmla="*/ 7945940 w 11701760"/>
              <a:gd name="connsiteY3535" fmla="*/ 1358338 h 6407421"/>
              <a:gd name="connsiteX3536" fmla="*/ 2099092 w 11701760"/>
              <a:gd name="connsiteY3536" fmla="*/ 1328735 h 6407421"/>
              <a:gd name="connsiteX3537" fmla="*/ 2128695 w 11701760"/>
              <a:gd name="connsiteY3537" fmla="*/ 1328735 h 6407421"/>
              <a:gd name="connsiteX3538" fmla="*/ 2128695 w 11701760"/>
              <a:gd name="connsiteY3538" fmla="*/ 1358338 h 6407421"/>
              <a:gd name="connsiteX3539" fmla="*/ 2099092 w 11701760"/>
              <a:gd name="connsiteY3539" fmla="*/ 1358338 h 6407421"/>
              <a:gd name="connsiteX3540" fmla="*/ 7679743 w 11701760"/>
              <a:gd name="connsiteY3540" fmla="*/ 1328732 h 6407421"/>
              <a:gd name="connsiteX3541" fmla="*/ 7709346 w 11701760"/>
              <a:gd name="connsiteY3541" fmla="*/ 1328732 h 6407421"/>
              <a:gd name="connsiteX3542" fmla="*/ 7709346 w 11701760"/>
              <a:gd name="connsiteY3542" fmla="*/ 1358336 h 6407421"/>
              <a:gd name="connsiteX3543" fmla="*/ 7679743 w 11701760"/>
              <a:gd name="connsiteY3543" fmla="*/ 1358336 h 6407421"/>
              <a:gd name="connsiteX3544" fmla="*/ 1832898 w 11701760"/>
              <a:gd name="connsiteY3544" fmla="*/ 1328732 h 6407421"/>
              <a:gd name="connsiteX3545" fmla="*/ 1862498 w 11701760"/>
              <a:gd name="connsiteY3545" fmla="*/ 1328732 h 6407421"/>
              <a:gd name="connsiteX3546" fmla="*/ 1862498 w 11701760"/>
              <a:gd name="connsiteY3546" fmla="*/ 1358336 h 6407421"/>
              <a:gd name="connsiteX3547" fmla="*/ 1832898 w 11701760"/>
              <a:gd name="connsiteY3547" fmla="*/ 1358336 h 6407421"/>
              <a:gd name="connsiteX3548" fmla="*/ 7413653 w 11701760"/>
              <a:gd name="connsiteY3548" fmla="*/ 1328730 h 6407421"/>
              <a:gd name="connsiteX3549" fmla="*/ 7443256 w 11701760"/>
              <a:gd name="connsiteY3549" fmla="*/ 1328730 h 6407421"/>
              <a:gd name="connsiteX3550" fmla="*/ 7443256 w 11701760"/>
              <a:gd name="connsiteY3550" fmla="*/ 1358333 h 6407421"/>
              <a:gd name="connsiteX3551" fmla="*/ 7413653 w 11701760"/>
              <a:gd name="connsiteY3551" fmla="*/ 1358333 h 6407421"/>
              <a:gd name="connsiteX3552" fmla="*/ 1566808 w 11701760"/>
              <a:gd name="connsiteY3552" fmla="*/ 1328730 h 6407421"/>
              <a:gd name="connsiteX3553" fmla="*/ 1596409 w 11701760"/>
              <a:gd name="connsiteY3553" fmla="*/ 1328730 h 6407421"/>
              <a:gd name="connsiteX3554" fmla="*/ 1596409 w 11701760"/>
              <a:gd name="connsiteY3554" fmla="*/ 1358333 h 6407421"/>
              <a:gd name="connsiteX3555" fmla="*/ 1566808 w 11701760"/>
              <a:gd name="connsiteY3555" fmla="*/ 1358333 h 6407421"/>
              <a:gd name="connsiteX3556" fmla="*/ 7147456 w 11701760"/>
              <a:gd name="connsiteY3556" fmla="*/ 1328727 h 6407421"/>
              <a:gd name="connsiteX3557" fmla="*/ 7177058 w 11701760"/>
              <a:gd name="connsiteY3557" fmla="*/ 1328727 h 6407421"/>
              <a:gd name="connsiteX3558" fmla="*/ 7177058 w 11701760"/>
              <a:gd name="connsiteY3558" fmla="*/ 1358330 h 6407421"/>
              <a:gd name="connsiteX3559" fmla="*/ 7147456 w 11701760"/>
              <a:gd name="connsiteY3559" fmla="*/ 1358330 h 6407421"/>
              <a:gd name="connsiteX3560" fmla="*/ 1300611 w 11701760"/>
              <a:gd name="connsiteY3560" fmla="*/ 1328727 h 6407421"/>
              <a:gd name="connsiteX3561" fmla="*/ 1330213 w 11701760"/>
              <a:gd name="connsiteY3561" fmla="*/ 1328727 h 6407421"/>
              <a:gd name="connsiteX3562" fmla="*/ 1330213 w 11701760"/>
              <a:gd name="connsiteY3562" fmla="*/ 1358330 h 6407421"/>
              <a:gd name="connsiteX3563" fmla="*/ 1300611 w 11701760"/>
              <a:gd name="connsiteY3563" fmla="*/ 1358330 h 6407421"/>
              <a:gd name="connsiteX3564" fmla="*/ 6881367 w 11701760"/>
              <a:gd name="connsiteY3564" fmla="*/ 1328724 h 6407421"/>
              <a:gd name="connsiteX3565" fmla="*/ 6910970 w 11701760"/>
              <a:gd name="connsiteY3565" fmla="*/ 1328724 h 6407421"/>
              <a:gd name="connsiteX3566" fmla="*/ 6910970 w 11701760"/>
              <a:gd name="connsiteY3566" fmla="*/ 1358328 h 6407421"/>
              <a:gd name="connsiteX3567" fmla="*/ 6881367 w 11701760"/>
              <a:gd name="connsiteY3567" fmla="*/ 1358328 h 6407421"/>
              <a:gd name="connsiteX3568" fmla="*/ 1034520 w 11701760"/>
              <a:gd name="connsiteY3568" fmla="*/ 1328724 h 6407421"/>
              <a:gd name="connsiteX3569" fmla="*/ 1064123 w 11701760"/>
              <a:gd name="connsiteY3569" fmla="*/ 1328724 h 6407421"/>
              <a:gd name="connsiteX3570" fmla="*/ 1064123 w 11701760"/>
              <a:gd name="connsiteY3570" fmla="*/ 1358328 h 6407421"/>
              <a:gd name="connsiteX3571" fmla="*/ 1034520 w 11701760"/>
              <a:gd name="connsiteY3571" fmla="*/ 1358328 h 6407421"/>
              <a:gd name="connsiteX3572" fmla="*/ 6615170 w 11701760"/>
              <a:gd name="connsiteY3572" fmla="*/ 1328722 h 6407421"/>
              <a:gd name="connsiteX3573" fmla="*/ 6644773 w 11701760"/>
              <a:gd name="connsiteY3573" fmla="*/ 1328722 h 6407421"/>
              <a:gd name="connsiteX3574" fmla="*/ 6644773 w 11701760"/>
              <a:gd name="connsiteY3574" fmla="*/ 1358325 h 6407421"/>
              <a:gd name="connsiteX3575" fmla="*/ 6615170 w 11701760"/>
              <a:gd name="connsiteY3575" fmla="*/ 1358325 h 6407421"/>
              <a:gd name="connsiteX3576" fmla="*/ 768327 w 11701760"/>
              <a:gd name="connsiteY3576" fmla="*/ 1328722 h 6407421"/>
              <a:gd name="connsiteX3577" fmla="*/ 797926 w 11701760"/>
              <a:gd name="connsiteY3577" fmla="*/ 1328722 h 6407421"/>
              <a:gd name="connsiteX3578" fmla="*/ 797926 w 11701760"/>
              <a:gd name="connsiteY3578" fmla="*/ 1358325 h 6407421"/>
              <a:gd name="connsiteX3579" fmla="*/ 768327 w 11701760"/>
              <a:gd name="connsiteY3579" fmla="*/ 1358325 h 6407421"/>
              <a:gd name="connsiteX3580" fmla="*/ 6349081 w 11701760"/>
              <a:gd name="connsiteY3580" fmla="*/ 1328719 h 6407421"/>
              <a:gd name="connsiteX3581" fmla="*/ 6378683 w 11701760"/>
              <a:gd name="connsiteY3581" fmla="*/ 1328719 h 6407421"/>
              <a:gd name="connsiteX3582" fmla="*/ 6378683 w 11701760"/>
              <a:gd name="connsiteY3582" fmla="*/ 1358323 h 6407421"/>
              <a:gd name="connsiteX3583" fmla="*/ 6349081 w 11701760"/>
              <a:gd name="connsiteY3583" fmla="*/ 1358323 h 6407421"/>
              <a:gd name="connsiteX3584" fmla="*/ 502236 w 11701760"/>
              <a:gd name="connsiteY3584" fmla="*/ 1328719 h 6407421"/>
              <a:gd name="connsiteX3585" fmla="*/ 531838 w 11701760"/>
              <a:gd name="connsiteY3585" fmla="*/ 1328719 h 6407421"/>
              <a:gd name="connsiteX3586" fmla="*/ 531838 w 11701760"/>
              <a:gd name="connsiteY3586" fmla="*/ 1358323 h 6407421"/>
              <a:gd name="connsiteX3587" fmla="*/ 502236 w 11701760"/>
              <a:gd name="connsiteY3587" fmla="*/ 1358323 h 6407421"/>
              <a:gd name="connsiteX3588" fmla="*/ 6082884 w 11701760"/>
              <a:gd name="connsiteY3588" fmla="*/ 1328717 h 6407421"/>
              <a:gd name="connsiteX3589" fmla="*/ 6112486 w 11701760"/>
              <a:gd name="connsiteY3589" fmla="*/ 1328717 h 6407421"/>
              <a:gd name="connsiteX3590" fmla="*/ 6112486 w 11701760"/>
              <a:gd name="connsiteY3590" fmla="*/ 1358320 h 6407421"/>
              <a:gd name="connsiteX3591" fmla="*/ 6082884 w 11701760"/>
              <a:gd name="connsiteY3591" fmla="*/ 1358320 h 6407421"/>
              <a:gd name="connsiteX3592" fmla="*/ 236036 w 11701760"/>
              <a:gd name="connsiteY3592" fmla="*/ 1328717 h 6407421"/>
              <a:gd name="connsiteX3593" fmla="*/ 265639 w 11701760"/>
              <a:gd name="connsiteY3593" fmla="*/ 1328717 h 6407421"/>
              <a:gd name="connsiteX3594" fmla="*/ 265639 w 11701760"/>
              <a:gd name="connsiteY3594" fmla="*/ 1358320 h 6407421"/>
              <a:gd name="connsiteX3595" fmla="*/ 236036 w 11701760"/>
              <a:gd name="connsiteY3595" fmla="*/ 1358320 h 6407421"/>
              <a:gd name="connsiteX3596" fmla="*/ 1 w 11701760"/>
              <a:gd name="connsiteY3596" fmla="*/ 1328717 h 6407421"/>
              <a:gd name="connsiteX3597" fmla="*/ 29602 w 11701760"/>
              <a:gd name="connsiteY3597" fmla="*/ 1328717 h 6407421"/>
              <a:gd name="connsiteX3598" fmla="*/ 29602 w 11701760"/>
              <a:gd name="connsiteY3598" fmla="*/ 1358320 h 6407421"/>
              <a:gd name="connsiteX3599" fmla="*/ 1 w 11701760"/>
              <a:gd name="connsiteY3599" fmla="*/ 1358320 h 6407421"/>
              <a:gd name="connsiteX3600" fmla="*/ 11672158 w 11701760"/>
              <a:gd name="connsiteY3600" fmla="*/ 1063123 h 6407421"/>
              <a:gd name="connsiteX3601" fmla="*/ 11701760 w 11701760"/>
              <a:gd name="connsiteY3601" fmla="*/ 1063123 h 6407421"/>
              <a:gd name="connsiteX3602" fmla="*/ 11701760 w 11701760"/>
              <a:gd name="connsiteY3602" fmla="*/ 1092617 h 6407421"/>
              <a:gd name="connsiteX3603" fmla="*/ 11672158 w 11701760"/>
              <a:gd name="connsiteY3603" fmla="*/ 1092617 h 6407421"/>
              <a:gd name="connsiteX3604" fmla="*/ 5825310 w 11701760"/>
              <a:gd name="connsiteY3604" fmla="*/ 1063123 h 6407421"/>
              <a:gd name="connsiteX3605" fmla="*/ 5854913 w 11701760"/>
              <a:gd name="connsiteY3605" fmla="*/ 1063123 h 6407421"/>
              <a:gd name="connsiteX3606" fmla="*/ 5854913 w 11701760"/>
              <a:gd name="connsiteY3606" fmla="*/ 1092617 h 6407421"/>
              <a:gd name="connsiteX3607" fmla="*/ 5825310 w 11701760"/>
              <a:gd name="connsiteY3607" fmla="*/ 1092617 h 6407421"/>
              <a:gd name="connsiteX3608" fmla="*/ 11405961 w 11701760"/>
              <a:gd name="connsiteY3608" fmla="*/ 1063120 h 6407421"/>
              <a:gd name="connsiteX3609" fmla="*/ 11435563 w 11701760"/>
              <a:gd name="connsiteY3609" fmla="*/ 1063120 h 6407421"/>
              <a:gd name="connsiteX3610" fmla="*/ 11435563 w 11701760"/>
              <a:gd name="connsiteY3610" fmla="*/ 1092615 h 6407421"/>
              <a:gd name="connsiteX3611" fmla="*/ 11405961 w 11701760"/>
              <a:gd name="connsiteY3611" fmla="*/ 1092615 h 6407421"/>
              <a:gd name="connsiteX3612" fmla="*/ 5559113 w 11701760"/>
              <a:gd name="connsiteY3612" fmla="*/ 1063120 h 6407421"/>
              <a:gd name="connsiteX3613" fmla="*/ 5588715 w 11701760"/>
              <a:gd name="connsiteY3613" fmla="*/ 1063120 h 6407421"/>
              <a:gd name="connsiteX3614" fmla="*/ 5588715 w 11701760"/>
              <a:gd name="connsiteY3614" fmla="*/ 1092615 h 6407421"/>
              <a:gd name="connsiteX3615" fmla="*/ 5559113 w 11701760"/>
              <a:gd name="connsiteY3615" fmla="*/ 1092615 h 6407421"/>
              <a:gd name="connsiteX3616" fmla="*/ 11139872 w 11701760"/>
              <a:gd name="connsiteY3616" fmla="*/ 1063117 h 6407421"/>
              <a:gd name="connsiteX3617" fmla="*/ 11169474 w 11701760"/>
              <a:gd name="connsiteY3617" fmla="*/ 1063117 h 6407421"/>
              <a:gd name="connsiteX3618" fmla="*/ 11169474 w 11701760"/>
              <a:gd name="connsiteY3618" fmla="*/ 1092612 h 6407421"/>
              <a:gd name="connsiteX3619" fmla="*/ 11139872 w 11701760"/>
              <a:gd name="connsiteY3619" fmla="*/ 1092612 h 6407421"/>
              <a:gd name="connsiteX3620" fmla="*/ 5293024 w 11701760"/>
              <a:gd name="connsiteY3620" fmla="*/ 1063117 h 6407421"/>
              <a:gd name="connsiteX3621" fmla="*/ 5322626 w 11701760"/>
              <a:gd name="connsiteY3621" fmla="*/ 1063117 h 6407421"/>
              <a:gd name="connsiteX3622" fmla="*/ 5322626 w 11701760"/>
              <a:gd name="connsiteY3622" fmla="*/ 1092612 h 6407421"/>
              <a:gd name="connsiteX3623" fmla="*/ 5293024 w 11701760"/>
              <a:gd name="connsiteY3623" fmla="*/ 1092612 h 6407421"/>
              <a:gd name="connsiteX3624" fmla="*/ 10873675 w 11701760"/>
              <a:gd name="connsiteY3624" fmla="*/ 1063114 h 6407421"/>
              <a:gd name="connsiteX3625" fmla="*/ 10903277 w 11701760"/>
              <a:gd name="connsiteY3625" fmla="*/ 1063114 h 6407421"/>
              <a:gd name="connsiteX3626" fmla="*/ 10903277 w 11701760"/>
              <a:gd name="connsiteY3626" fmla="*/ 1092608 h 6407421"/>
              <a:gd name="connsiteX3627" fmla="*/ 10873675 w 11701760"/>
              <a:gd name="connsiteY3627" fmla="*/ 1092608 h 6407421"/>
              <a:gd name="connsiteX3628" fmla="*/ 5026827 w 11701760"/>
              <a:gd name="connsiteY3628" fmla="*/ 1063114 h 6407421"/>
              <a:gd name="connsiteX3629" fmla="*/ 5056429 w 11701760"/>
              <a:gd name="connsiteY3629" fmla="*/ 1063114 h 6407421"/>
              <a:gd name="connsiteX3630" fmla="*/ 5056429 w 11701760"/>
              <a:gd name="connsiteY3630" fmla="*/ 1092608 h 6407421"/>
              <a:gd name="connsiteX3631" fmla="*/ 5026827 w 11701760"/>
              <a:gd name="connsiteY3631" fmla="*/ 1092608 h 6407421"/>
              <a:gd name="connsiteX3632" fmla="*/ 10607478 w 11701760"/>
              <a:gd name="connsiteY3632" fmla="*/ 1063111 h 6407421"/>
              <a:gd name="connsiteX3633" fmla="*/ 10637188 w 11701760"/>
              <a:gd name="connsiteY3633" fmla="*/ 1063111 h 6407421"/>
              <a:gd name="connsiteX3634" fmla="*/ 10637188 w 11701760"/>
              <a:gd name="connsiteY3634" fmla="*/ 1092605 h 6407421"/>
              <a:gd name="connsiteX3635" fmla="*/ 10607478 w 11701760"/>
              <a:gd name="connsiteY3635" fmla="*/ 1092605 h 6407421"/>
              <a:gd name="connsiteX3636" fmla="*/ 4760630 w 11701760"/>
              <a:gd name="connsiteY3636" fmla="*/ 1063111 h 6407421"/>
              <a:gd name="connsiteX3637" fmla="*/ 4790340 w 11701760"/>
              <a:gd name="connsiteY3637" fmla="*/ 1063111 h 6407421"/>
              <a:gd name="connsiteX3638" fmla="*/ 4790340 w 11701760"/>
              <a:gd name="connsiteY3638" fmla="*/ 1092605 h 6407421"/>
              <a:gd name="connsiteX3639" fmla="*/ 4760630 w 11701760"/>
              <a:gd name="connsiteY3639" fmla="*/ 1092605 h 6407421"/>
              <a:gd name="connsiteX3640" fmla="*/ 10341389 w 11701760"/>
              <a:gd name="connsiteY3640" fmla="*/ 1063108 h 6407421"/>
              <a:gd name="connsiteX3641" fmla="*/ 10370992 w 11701760"/>
              <a:gd name="connsiteY3641" fmla="*/ 1063108 h 6407421"/>
              <a:gd name="connsiteX3642" fmla="*/ 10370992 w 11701760"/>
              <a:gd name="connsiteY3642" fmla="*/ 1092602 h 6407421"/>
              <a:gd name="connsiteX3643" fmla="*/ 10341389 w 11701760"/>
              <a:gd name="connsiteY3643" fmla="*/ 1092602 h 6407421"/>
              <a:gd name="connsiteX3644" fmla="*/ 4494541 w 11701760"/>
              <a:gd name="connsiteY3644" fmla="*/ 1063108 h 6407421"/>
              <a:gd name="connsiteX3645" fmla="*/ 4524144 w 11701760"/>
              <a:gd name="connsiteY3645" fmla="*/ 1063108 h 6407421"/>
              <a:gd name="connsiteX3646" fmla="*/ 4524144 w 11701760"/>
              <a:gd name="connsiteY3646" fmla="*/ 1092602 h 6407421"/>
              <a:gd name="connsiteX3647" fmla="*/ 4494541 w 11701760"/>
              <a:gd name="connsiteY3647" fmla="*/ 1092602 h 6407421"/>
              <a:gd name="connsiteX3648" fmla="*/ 10075192 w 11701760"/>
              <a:gd name="connsiteY3648" fmla="*/ 1063105 h 6407421"/>
              <a:gd name="connsiteX3649" fmla="*/ 10104794 w 11701760"/>
              <a:gd name="connsiteY3649" fmla="*/ 1063105 h 6407421"/>
              <a:gd name="connsiteX3650" fmla="*/ 10104794 w 11701760"/>
              <a:gd name="connsiteY3650" fmla="*/ 1092599 h 6407421"/>
              <a:gd name="connsiteX3651" fmla="*/ 10075192 w 11701760"/>
              <a:gd name="connsiteY3651" fmla="*/ 1092599 h 6407421"/>
              <a:gd name="connsiteX3652" fmla="*/ 4228344 w 11701760"/>
              <a:gd name="connsiteY3652" fmla="*/ 1063105 h 6407421"/>
              <a:gd name="connsiteX3653" fmla="*/ 4257946 w 11701760"/>
              <a:gd name="connsiteY3653" fmla="*/ 1063105 h 6407421"/>
              <a:gd name="connsiteX3654" fmla="*/ 4257946 w 11701760"/>
              <a:gd name="connsiteY3654" fmla="*/ 1092599 h 6407421"/>
              <a:gd name="connsiteX3655" fmla="*/ 4228344 w 11701760"/>
              <a:gd name="connsiteY3655" fmla="*/ 1092599 h 6407421"/>
              <a:gd name="connsiteX3656" fmla="*/ 9809103 w 11701760"/>
              <a:gd name="connsiteY3656" fmla="*/ 1063102 h 6407421"/>
              <a:gd name="connsiteX3657" fmla="*/ 9838705 w 11701760"/>
              <a:gd name="connsiteY3657" fmla="*/ 1063102 h 6407421"/>
              <a:gd name="connsiteX3658" fmla="*/ 9838705 w 11701760"/>
              <a:gd name="connsiteY3658" fmla="*/ 1092596 h 6407421"/>
              <a:gd name="connsiteX3659" fmla="*/ 9809103 w 11701760"/>
              <a:gd name="connsiteY3659" fmla="*/ 1092596 h 6407421"/>
              <a:gd name="connsiteX3660" fmla="*/ 3962255 w 11701760"/>
              <a:gd name="connsiteY3660" fmla="*/ 1063102 h 6407421"/>
              <a:gd name="connsiteX3661" fmla="*/ 3991857 w 11701760"/>
              <a:gd name="connsiteY3661" fmla="*/ 1063102 h 6407421"/>
              <a:gd name="connsiteX3662" fmla="*/ 3991857 w 11701760"/>
              <a:gd name="connsiteY3662" fmla="*/ 1092596 h 6407421"/>
              <a:gd name="connsiteX3663" fmla="*/ 3962255 w 11701760"/>
              <a:gd name="connsiteY3663" fmla="*/ 1092596 h 6407421"/>
              <a:gd name="connsiteX3664" fmla="*/ 9542906 w 11701760"/>
              <a:gd name="connsiteY3664" fmla="*/ 1063099 h 6407421"/>
              <a:gd name="connsiteX3665" fmla="*/ 9572509 w 11701760"/>
              <a:gd name="connsiteY3665" fmla="*/ 1063099 h 6407421"/>
              <a:gd name="connsiteX3666" fmla="*/ 9572509 w 11701760"/>
              <a:gd name="connsiteY3666" fmla="*/ 1092593 h 6407421"/>
              <a:gd name="connsiteX3667" fmla="*/ 9542906 w 11701760"/>
              <a:gd name="connsiteY3667" fmla="*/ 1092593 h 6407421"/>
              <a:gd name="connsiteX3668" fmla="*/ 3696058 w 11701760"/>
              <a:gd name="connsiteY3668" fmla="*/ 1063099 h 6407421"/>
              <a:gd name="connsiteX3669" fmla="*/ 3725661 w 11701760"/>
              <a:gd name="connsiteY3669" fmla="*/ 1063099 h 6407421"/>
              <a:gd name="connsiteX3670" fmla="*/ 3725661 w 11701760"/>
              <a:gd name="connsiteY3670" fmla="*/ 1092593 h 6407421"/>
              <a:gd name="connsiteX3671" fmla="*/ 3696058 w 11701760"/>
              <a:gd name="connsiteY3671" fmla="*/ 1092593 h 6407421"/>
              <a:gd name="connsiteX3672" fmla="*/ 9276817 w 11701760"/>
              <a:gd name="connsiteY3672" fmla="*/ 1063096 h 6407421"/>
              <a:gd name="connsiteX3673" fmla="*/ 9306420 w 11701760"/>
              <a:gd name="connsiteY3673" fmla="*/ 1063096 h 6407421"/>
              <a:gd name="connsiteX3674" fmla="*/ 9306420 w 11701760"/>
              <a:gd name="connsiteY3674" fmla="*/ 1092590 h 6407421"/>
              <a:gd name="connsiteX3675" fmla="*/ 9276817 w 11701760"/>
              <a:gd name="connsiteY3675" fmla="*/ 1092590 h 6407421"/>
              <a:gd name="connsiteX3676" fmla="*/ 3429969 w 11701760"/>
              <a:gd name="connsiteY3676" fmla="*/ 1063096 h 6407421"/>
              <a:gd name="connsiteX3677" fmla="*/ 3459572 w 11701760"/>
              <a:gd name="connsiteY3677" fmla="*/ 1063096 h 6407421"/>
              <a:gd name="connsiteX3678" fmla="*/ 3459572 w 11701760"/>
              <a:gd name="connsiteY3678" fmla="*/ 1092590 h 6407421"/>
              <a:gd name="connsiteX3679" fmla="*/ 3429969 w 11701760"/>
              <a:gd name="connsiteY3679" fmla="*/ 1092590 h 6407421"/>
              <a:gd name="connsiteX3680" fmla="*/ 9010620 w 11701760"/>
              <a:gd name="connsiteY3680" fmla="*/ 1063093 h 6407421"/>
              <a:gd name="connsiteX3681" fmla="*/ 9040222 w 11701760"/>
              <a:gd name="connsiteY3681" fmla="*/ 1063093 h 6407421"/>
              <a:gd name="connsiteX3682" fmla="*/ 9040222 w 11701760"/>
              <a:gd name="connsiteY3682" fmla="*/ 1092587 h 6407421"/>
              <a:gd name="connsiteX3683" fmla="*/ 9010620 w 11701760"/>
              <a:gd name="connsiteY3683" fmla="*/ 1092587 h 6407421"/>
              <a:gd name="connsiteX3684" fmla="*/ 3163772 w 11701760"/>
              <a:gd name="connsiteY3684" fmla="*/ 1063093 h 6407421"/>
              <a:gd name="connsiteX3685" fmla="*/ 3193374 w 11701760"/>
              <a:gd name="connsiteY3685" fmla="*/ 1063093 h 6407421"/>
              <a:gd name="connsiteX3686" fmla="*/ 3193374 w 11701760"/>
              <a:gd name="connsiteY3686" fmla="*/ 1092587 h 6407421"/>
              <a:gd name="connsiteX3687" fmla="*/ 3163772 w 11701760"/>
              <a:gd name="connsiteY3687" fmla="*/ 1092587 h 6407421"/>
              <a:gd name="connsiteX3688" fmla="*/ 8744423 w 11701760"/>
              <a:gd name="connsiteY3688" fmla="*/ 1063090 h 6407421"/>
              <a:gd name="connsiteX3689" fmla="*/ 8774026 w 11701760"/>
              <a:gd name="connsiteY3689" fmla="*/ 1063090 h 6407421"/>
              <a:gd name="connsiteX3690" fmla="*/ 8774026 w 11701760"/>
              <a:gd name="connsiteY3690" fmla="*/ 1092584 h 6407421"/>
              <a:gd name="connsiteX3691" fmla="*/ 8744423 w 11701760"/>
              <a:gd name="connsiteY3691" fmla="*/ 1092584 h 6407421"/>
              <a:gd name="connsiteX3692" fmla="*/ 2897575 w 11701760"/>
              <a:gd name="connsiteY3692" fmla="*/ 1063090 h 6407421"/>
              <a:gd name="connsiteX3693" fmla="*/ 2927178 w 11701760"/>
              <a:gd name="connsiteY3693" fmla="*/ 1063090 h 6407421"/>
              <a:gd name="connsiteX3694" fmla="*/ 2927178 w 11701760"/>
              <a:gd name="connsiteY3694" fmla="*/ 1092584 h 6407421"/>
              <a:gd name="connsiteX3695" fmla="*/ 2897575 w 11701760"/>
              <a:gd name="connsiteY3695" fmla="*/ 1092584 h 6407421"/>
              <a:gd name="connsiteX3696" fmla="*/ 8478226 w 11701760"/>
              <a:gd name="connsiteY3696" fmla="*/ 1063087 h 6407421"/>
              <a:gd name="connsiteX3697" fmla="*/ 8507828 w 11701760"/>
              <a:gd name="connsiteY3697" fmla="*/ 1063087 h 6407421"/>
              <a:gd name="connsiteX3698" fmla="*/ 8507828 w 11701760"/>
              <a:gd name="connsiteY3698" fmla="*/ 1092581 h 6407421"/>
              <a:gd name="connsiteX3699" fmla="*/ 8478226 w 11701760"/>
              <a:gd name="connsiteY3699" fmla="*/ 1092581 h 6407421"/>
              <a:gd name="connsiteX3700" fmla="*/ 2631378 w 11701760"/>
              <a:gd name="connsiteY3700" fmla="*/ 1063087 h 6407421"/>
              <a:gd name="connsiteX3701" fmla="*/ 2660980 w 11701760"/>
              <a:gd name="connsiteY3701" fmla="*/ 1063087 h 6407421"/>
              <a:gd name="connsiteX3702" fmla="*/ 2660980 w 11701760"/>
              <a:gd name="connsiteY3702" fmla="*/ 1092581 h 6407421"/>
              <a:gd name="connsiteX3703" fmla="*/ 2631378 w 11701760"/>
              <a:gd name="connsiteY3703" fmla="*/ 1092581 h 6407421"/>
              <a:gd name="connsiteX3704" fmla="*/ 8212137 w 11701760"/>
              <a:gd name="connsiteY3704" fmla="*/ 1063084 h 6407421"/>
              <a:gd name="connsiteX3705" fmla="*/ 8241740 w 11701760"/>
              <a:gd name="connsiteY3705" fmla="*/ 1063084 h 6407421"/>
              <a:gd name="connsiteX3706" fmla="*/ 8241740 w 11701760"/>
              <a:gd name="connsiteY3706" fmla="*/ 1092578 h 6407421"/>
              <a:gd name="connsiteX3707" fmla="*/ 8212137 w 11701760"/>
              <a:gd name="connsiteY3707" fmla="*/ 1092578 h 6407421"/>
              <a:gd name="connsiteX3708" fmla="*/ 2365289 w 11701760"/>
              <a:gd name="connsiteY3708" fmla="*/ 1063084 h 6407421"/>
              <a:gd name="connsiteX3709" fmla="*/ 2394892 w 11701760"/>
              <a:gd name="connsiteY3709" fmla="*/ 1063084 h 6407421"/>
              <a:gd name="connsiteX3710" fmla="*/ 2394892 w 11701760"/>
              <a:gd name="connsiteY3710" fmla="*/ 1092578 h 6407421"/>
              <a:gd name="connsiteX3711" fmla="*/ 2365289 w 11701760"/>
              <a:gd name="connsiteY3711" fmla="*/ 1092578 h 6407421"/>
              <a:gd name="connsiteX3712" fmla="*/ 7945940 w 11701760"/>
              <a:gd name="connsiteY3712" fmla="*/ 1063081 h 6407421"/>
              <a:gd name="connsiteX3713" fmla="*/ 7975543 w 11701760"/>
              <a:gd name="connsiteY3713" fmla="*/ 1063081 h 6407421"/>
              <a:gd name="connsiteX3714" fmla="*/ 7975543 w 11701760"/>
              <a:gd name="connsiteY3714" fmla="*/ 1092575 h 6407421"/>
              <a:gd name="connsiteX3715" fmla="*/ 7945940 w 11701760"/>
              <a:gd name="connsiteY3715" fmla="*/ 1092575 h 6407421"/>
              <a:gd name="connsiteX3716" fmla="*/ 2099092 w 11701760"/>
              <a:gd name="connsiteY3716" fmla="*/ 1063081 h 6407421"/>
              <a:gd name="connsiteX3717" fmla="*/ 2128695 w 11701760"/>
              <a:gd name="connsiteY3717" fmla="*/ 1063081 h 6407421"/>
              <a:gd name="connsiteX3718" fmla="*/ 2128695 w 11701760"/>
              <a:gd name="connsiteY3718" fmla="*/ 1092575 h 6407421"/>
              <a:gd name="connsiteX3719" fmla="*/ 2099092 w 11701760"/>
              <a:gd name="connsiteY3719" fmla="*/ 1092575 h 6407421"/>
              <a:gd name="connsiteX3720" fmla="*/ 7679743 w 11701760"/>
              <a:gd name="connsiteY3720" fmla="*/ 1063078 h 6407421"/>
              <a:gd name="connsiteX3721" fmla="*/ 7709346 w 11701760"/>
              <a:gd name="connsiteY3721" fmla="*/ 1063078 h 6407421"/>
              <a:gd name="connsiteX3722" fmla="*/ 7709346 w 11701760"/>
              <a:gd name="connsiteY3722" fmla="*/ 1092572 h 6407421"/>
              <a:gd name="connsiteX3723" fmla="*/ 7679743 w 11701760"/>
              <a:gd name="connsiteY3723" fmla="*/ 1092572 h 6407421"/>
              <a:gd name="connsiteX3724" fmla="*/ 1832898 w 11701760"/>
              <a:gd name="connsiteY3724" fmla="*/ 1063078 h 6407421"/>
              <a:gd name="connsiteX3725" fmla="*/ 1862498 w 11701760"/>
              <a:gd name="connsiteY3725" fmla="*/ 1063078 h 6407421"/>
              <a:gd name="connsiteX3726" fmla="*/ 1862498 w 11701760"/>
              <a:gd name="connsiteY3726" fmla="*/ 1092572 h 6407421"/>
              <a:gd name="connsiteX3727" fmla="*/ 1832898 w 11701760"/>
              <a:gd name="connsiteY3727" fmla="*/ 1092572 h 6407421"/>
              <a:gd name="connsiteX3728" fmla="*/ 7413653 w 11701760"/>
              <a:gd name="connsiteY3728" fmla="*/ 1063075 h 6407421"/>
              <a:gd name="connsiteX3729" fmla="*/ 7443256 w 11701760"/>
              <a:gd name="connsiteY3729" fmla="*/ 1063075 h 6407421"/>
              <a:gd name="connsiteX3730" fmla="*/ 7443256 w 11701760"/>
              <a:gd name="connsiteY3730" fmla="*/ 1092569 h 6407421"/>
              <a:gd name="connsiteX3731" fmla="*/ 7413653 w 11701760"/>
              <a:gd name="connsiteY3731" fmla="*/ 1092569 h 6407421"/>
              <a:gd name="connsiteX3732" fmla="*/ 1566808 w 11701760"/>
              <a:gd name="connsiteY3732" fmla="*/ 1063075 h 6407421"/>
              <a:gd name="connsiteX3733" fmla="*/ 1596409 w 11701760"/>
              <a:gd name="connsiteY3733" fmla="*/ 1063075 h 6407421"/>
              <a:gd name="connsiteX3734" fmla="*/ 1596409 w 11701760"/>
              <a:gd name="connsiteY3734" fmla="*/ 1092569 h 6407421"/>
              <a:gd name="connsiteX3735" fmla="*/ 1566808 w 11701760"/>
              <a:gd name="connsiteY3735" fmla="*/ 1092569 h 6407421"/>
              <a:gd name="connsiteX3736" fmla="*/ 7147456 w 11701760"/>
              <a:gd name="connsiteY3736" fmla="*/ 1063072 h 6407421"/>
              <a:gd name="connsiteX3737" fmla="*/ 7177058 w 11701760"/>
              <a:gd name="connsiteY3737" fmla="*/ 1063072 h 6407421"/>
              <a:gd name="connsiteX3738" fmla="*/ 7177058 w 11701760"/>
              <a:gd name="connsiteY3738" fmla="*/ 1092566 h 6407421"/>
              <a:gd name="connsiteX3739" fmla="*/ 7147456 w 11701760"/>
              <a:gd name="connsiteY3739" fmla="*/ 1092566 h 6407421"/>
              <a:gd name="connsiteX3740" fmla="*/ 1300611 w 11701760"/>
              <a:gd name="connsiteY3740" fmla="*/ 1063072 h 6407421"/>
              <a:gd name="connsiteX3741" fmla="*/ 1330213 w 11701760"/>
              <a:gd name="connsiteY3741" fmla="*/ 1063072 h 6407421"/>
              <a:gd name="connsiteX3742" fmla="*/ 1330213 w 11701760"/>
              <a:gd name="connsiteY3742" fmla="*/ 1092566 h 6407421"/>
              <a:gd name="connsiteX3743" fmla="*/ 1300611 w 11701760"/>
              <a:gd name="connsiteY3743" fmla="*/ 1092566 h 6407421"/>
              <a:gd name="connsiteX3744" fmla="*/ 6881367 w 11701760"/>
              <a:gd name="connsiteY3744" fmla="*/ 1063069 h 6407421"/>
              <a:gd name="connsiteX3745" fmla="*/ 6910970 w 11701760"/>
              <a:gd name="connsiteY3745" fmla="*/ 1063069 h 6407421"/>
              <a:gd name="connsiteX3746" fmla="*/ 6910970 w 11701760"/>
              <a:gd name="connsiteY3746" fmla="*/ 1092563 h 6407421"/>
              <a:gd name="connsiteX3747" fmla="*/ 6881367 w 11701760"/>
              <a:gd name="connsiteY3747" fmla="*/ 1092563 h 6407421"/>
              <a:gd name="connsiteX3748" fmla="*/ 1034520 w 11701760"/>
              <a:gd name="connsiteY3748" fmla="*/ 1063069 h 6407421"/>
              <a:gd name="connsiteX3749" fmla="*/ 1064123 w 11701760"/>
              <a:gd name="connsiteY3749" fmla="*/ 1063069 h 6407421"/>
              <a:gd name="connsiteX3750" fmla="*/ 1064123 w 11701760"/>
              <a:gd name="connsiteY3750" fmla="*/ 1092563 h 6407421"/>
              <a:gd name="connsiteX3751" fmla="*/ 1034520 w 11701760"/>
              <a:gd name="connsiteY3751" fmla="*/ 1092563 h 6407421"/>
              <a:gd name="connsiteX3752" fmla="*/ 6615170 w 11701760"/>
              <a:gd name="connsiteY3752" fmla="*/ 1063066 h 6407421"/>
              <a:gd name="connsiteX3753" fmla="*/ 6644773 w 11701760"/>
              <a:gd name="connsiteY3753" fmla="*/ 1063066 h 6407421"/>
              <a:gd name="connsiteX3754" fmla="*/ 6644773 w 11701760"/>
              <a:gd name="connsiteY3754" fmla="*/ 1092560 h 6407421"/>
              <a:gd name="connsiteX3755" fmla="*/ 6615170 w 11701760"/>
              <a:gd name="connsiteY3755" fmla="*/ 1092560 h 6407421"/>
              <a:gd name="connsiteX3756" fmla="*/ 768326 w 11701760"/>
              <a:gd name="connsiteY3756" fmla="*/ 1063066 h 6407421"/>
              <a:gd name="connsiteX3757" fmla="*/ 797926 w 11701760"/>
              <a:gd name="connsiteY3757" fmla="*/ 1063066 h 6407421"/>
              <a:gd name="connsiteX3758" fmla="*/ 797926 w 11701760"/>
              <a:gd name="connsiteY3758" fmla="*/ 1092560 h 6407421"/>
              <a:gd name="connsiteX3759" fmla="*/ 768326 w 11701760"/>
              <a:gd name="connsiteY3759" fmla="*/ 1092560 h 6407421"/>
              <a:gd name="connsiteX3760" fmla="*/ 6349081 w 11701760"/>
              <a:gd name="connsiteY3760" fmla="*/ 1063063 h 6407421"/>
              <a:gd name="connsiteX3761" fmla="*/ 6378683 w 11701760"/>
              <a:gd name="connsiteY3761" fmla="*/ 1063063 h 6407421"/>
              <a:gd name="connsiteX3762" fmla="*/ 6378683 w 11701760"/>
              <a:gd name="connsiteY3762" fmla="*/ 1092557 h 6407421"/>
              <a:gd name="connsiteX3763" fmla="*/ 6349081 w 11701760"/>
              <a:gd name="connsiteY3763" fmla="*/ 1092557 h 6407421"/>
              <a:gd name="connsiteX3764" fmla="*/ 502235 w 11701760"/>
              <a:gd name="connsiteY3764" fmla="*/ 1063063 h 6407421"/>
              <a:gd name="connsiteX3765" fmla="*/ 531838 w 11701760"/>
              <a:gd name="connsiteY3765" fmla="*/ 1063063 h 6407421"/>
              <a:gd name="connsiteX3766" fmla="*/ 531838 w 11701760"/>
              <a:gd name="connsiteY3766" fmla="*/ 1092557 h 6407421"/>
              <a:gd name="connsiteX3767" fmla="*/ 502235 w 11701760"/>
              <a:gd name="connsiteY3767" fmla="*/ 1092557 h 6407421"/>
              <a:gd name="connsiteX3768" fmla="*/ 6082884 w 11701760"/>
              <a:gd name="connsiteY3768" fmla="*/ 1063059 h 6407421"/>
              <a:gd name="connsiteX3769" fmla="*/ 6112486 w 11701760"/>
              <a:gd name="connsiteY3769" fmla="*/ 1063059 h 6407421"/>
              <a:gd name="connsiteX3770" fmla="*/ 6112486 w 11701760"/>
              <a:gd name="connsiteY3770" fmla="*/ 1092554 h 6407421"/>
              <a:gd name="connsiteX3771" fmla="*/ 6082884 w 11701760"/>
              <a:gd name="connsiteY3771" fmla="*/ 1092554 h 6407421"/>
              <a:gd name="connsiteX3772" fmla="*/ 236036 w 11701760"/>
              <a:gd name="connsiteY3772" fmla="*/ 1063059 h 6407421"/>
              <a:gd name="connsiteX3773" fmla="*/ 265639 w 11701760"/>
              <a:gd name="connsiteY3773" fmla="*/ 1063059 h 6407421"/>
              <a:gd name="connsiteX3774" fmla="*/ 265639 w 11701760"/>
              <a:gd name="connsiteY3774" fmla="*/ 1092554 h 6407421"/>
              <a:gd name="connsiteX3775" fmla="*/ 236036 w 11701760"/>
              <a:gd name="connsiteY3775" fmla="*/ 1092554 h 6407421"/>
              <a:gd name="connsiteX3776" fmla="*/ 0 w 11701760"/>
              <a:gd name="connsiteY3776" fmla="*/ 1063059 h 6407421"/>
              <a:gd name="connsiteX3777" fmla="*/ 29602 w 11701760"/>
              <a:gd name="connsiteY3777" fmla="*/ 1063059 h 6407421"/>
              <a:gd name="connsiteX3778" fmla="*/ 29602 w 11701760"/>
              <a:gd name="connsiteY3778" fmla="*/ 1092554 h 6407421"/>
              <a:gd name="connsiteX3779" fmla="*/ 0 w 11701760"/>
              <a:gd name="connsiteY3779" fmla="*/ 1092554 h 6407421"/>
              <a:gd name="connsiteX3780" fmla="*/ 11672158 w 11701760"/>
              <a:gd name="connsiteY3780" fmla="*/ 797337 h 6407421"/>
              <a:gd name="connsiteX3781" fmla="*/ 11701760 w 11701760"/>
              <a:gd name="connsiteY3781" fmla="*/ 797337 h 6407421"/>
              <a:gd name="connsiteX3782" fmla="*/ 11701760 w 11701760"/>
              <a:gd name="connsiteY3782" fmla="*/ 826844 h 6407421"/>
              <a:gd name="connsiteX3783" fmla="*/ 11672158 w 11701760"/>
              <a:gd name="connsiteY3783" fmla="*/ 826844 h 6407421"/>
              <a:gd name="connsiteX3784" fmla="*/ 5825310 w 11701760"/>
              <a:gd name="connsiteY3784" fmla="*/ 797337 h 6407421"/>
              <a:gd name="connsiteX3785" fmla="*/ 5854913 w 11701760"/>
              <a:gd name="connsiteY3785" fmla="*/ 797337 h 6407421"/>
              <a:gd name="connsiteX3786" fmla="*/ 5854913 w 11701760"/>
              <a:gd name="connsiteY3786" fmla="*/ 826844 h 6407421"/>
              <a:gd name="connsiteX3787" fmla="*/ 5825310 w 11701760"/>
              <a:gd name="connsiteY3787" fmla="*/ 826844 h 6407421"/>
              <a:gd name="connsiteX3788" fmla="*/ 11405961 w 11701760"/>
              <a:gd name="connsiteY3788" fmla="*/ 797335 h 6407421"/>
              <a:gd name="connsiteX3789" fmla="*/ 11435563 w 11701760"/>
              <a:gd name="connsiteY3789" fmla="*/ 797335 h 6407421"/>
              <a:gd name="connsiteX3790" fmla="*/ 11435563 w 11701760"/>
              <a:gd name="connsiteY3790" fmla="*/ 826841 h 6407421"/>
              <a:gd name="connsiteX3791" fmla="*/ 11405961 w 11701760"/>
              <a:gd name="connsiteY3791" fmla="*/ 826841 h 6407421"/>
              <a:gd name="connsiteX3792" fmla="*/ 5559113 w 11701760"/>
              <a:gd name="connsiteY3792" fmla="*/ 797335 h 6407421"/>
              <a:gd name="connsiteX3793" fmla="*/ 5588715 w 11701760"/>
              <a:gd name="connsiteY3793" fmla="*/ 797335 h 6407421"/>
              <a:gd name="connsiteX3794" fmla="*/ 5588715 w 11701760"/>
              <a:gd name="connsiteY3794" fmla="*/ 826841 h 6407421"/>
              <a:gd name="connsiteX3795" fmla="*/ 5559113 w 11701760"/>
              <a:gd name="connsiteY3795" fmla="*/ 826841 h 6407421"/>
              <a:gd name="connsiteX3796" fmla="*/ 11139872 w 11701760"/>
              <a:gd name="connsiteY3796" fmla="*/ 797333 h 6407421"/>
              <a:gd name="connsiteX3797" fmla="*/ 11169474 w 11701760"/>
              <a:gd name="connsiteY3797" fmla="*/ 797333 h 6407421"/>
              <a:gd name="connsiteX3798" fmla="*/ 11169474 w 11701760"/>
              <a:gd name="connsiteY3798" fmla="*/ 826839 h 6407421"/>
              <a:gd name="connsiteX3799" fmla="*/ 11139872 w 11701760"/>
              <a:gd name="connsiteY3799" fmla="*/ 826839 h 6407421"/>
              <a:gd name="connsiteX3800" fmla="*/ 5293024 w 11701760"/>
              <a:gd name="connsiteY3800" fmla="*/ 797333 h 6407421"/>
              <a:gd name="connsiteX3801" fmla="*/ 5322626 w 11701760"/>
              <a:gd name="connsiteY3801" fmla="*/ 797333 h 6407421"/>
              <a:gd name="connsiteX3802" fmla="*/ 5322626 w 11701760"/>
              <a:gd name="connsiteY3802" fmla="*/ 826839 h 6407421"/>
              <a:gd name="connsiteX3803" fmla="*/ 5293024 w 11701760"/>
              <a:gd name="connsiteY3803" fmla="*/ 826839 h 6407421"/>
              <a:gd name="connsiteX3804" fmla="*/ 10873675 w 11701760"/>
              <a:gd name="connsiteY3804" fmla="*/ 797331 h 6407421"/>
              <a:gd name="connsiteX3805" fmla="*/ 10903277 w 11701760"/>
              <a:gd name="connsiteY3805" fmla="*/ 797331 h 6407421"/>
              <a:gd name="connsiteX3806" fmla="*/ 10903277 w 11701760"/>
              <a:gd name="connsiteY3806" fmla="*/ 826836 h 6407421"/>
              <a:gd name="connsiteX3807" fmla="*/ 10873675 w 11701760"/>
              <a:gd name="connsiteY3807" fmla="*/ 826836 h 6407421"/>
              <a:gd name="connsiteX3808" fmla="*/ 5026827 w 11701760"/>
              <a:gd name="connsiteY3808" fmla="*/ 797331 h 6407421"/>
              <a:gd name="connsiteX3809" fmla="*/ 5056429 w 11701760"/>
              <a:gd name="connsiteY3809" fmla="*/ 797331 h 6407421"/>
              <a:gd name="connsiteX3810" fmla="*/ 5056429 w 11701760"/>
              <a:gd name="connsiteY3810" fmla="*/ 826836 h 6407421"/>
              <a:gd name="connsiteX3811" fmla="*/ 5026827 w 11701760"/>
              <a:gd name="connsiteY3811" fmla="*/ 826836 h 6407421"/>
              <a:gd name="connsiteX3812" fmla="*/ 10607478 w 11701760"/>
              <a:gd name="connsiteY3812" fmla="*/ 797329 h 6407421"/>
              <a:gd name="connsiteX3813" fmla="*/ 10637188 w 11701760"/>
              <a:gd name="connsiteY3813" fmla="*/ 797329 h 6407421"/>
              <a:gd name="connsiteX3814" fmla="*/ 10637188 w 11701760"/>
              <a:gd name="connsiteY3814" fmla="*/ 826833 h 6407421"/>
              <a:gd name="connsiteX3815" fmla="*/ 10607478 w 11701760"/>
              <a:gd name="connsiteY3815" fmla="*/ 826833 h 6407421"/>
              <a:gd name="connsiteX3816" fmla="*/ 4760630 w 11701760"/>
              <a:gd name="connsiteY3816" fmla="*/ 797329 h 6407421"/>
              <a:gd name="connsiteX3817" fmla="*/ 4790340 w 11701760"/>
              <a:gd name="connsiteY3817" fmla="*/ 797329 h 6407421"/>
              <a:gd name="connsiteX3818" fmla="*/ 4790340 w 11701760"/>
              <a:gd name="connsiteY3818" fmla="*/ 826833 h 6407421"/>
              <a:gd name="connsiteX3819" fmla="*/ 4760630 w 11701760"/>
              <a:gd name="connsiteY3819" fmla="*/ 826833 h 6407421"/>
              <a:gd name="connsiteX3820" fmla="*/ 10341389 w 11701760"/>
              <a:gd name="connsiteY3820" fmla="*/ 797327 h 6407421"/>
              <a:gd name="connsiteX3821" fmla="*/ 10370992 w 11701760"/>
              <a:gd name="connsiteY3821" fmla="*/ 797327 h 6407421"/>
              <a:gd name="connsiteX3822" fmla="*/ 10370992 w 11701760"/>
              <a:gd name="connsiteY3822" fmla="*/ 826831 h 6407421"/>
              <a:gd name="connsiteX3823" fmla="*/ 10341389 w 11701760"/>
              <a:gd name="connsiteY3823" fmla="*/ 826831 h 6407421"/>
              <a:gd name="connsiteX3824" fmla="*/ 4494541 w 11701760"/>
              <a:gd name="connsiteY3824" fmla="*/ 797327 h 6407421"/>
              <a:gd name="connsiteX3825" fmla="*/ 4524144 w 11701760"/>
              <a:gd name="connsiteY3825" fmla="*/ 797327 h 6407421"/>
              <a:gd name="connsiteX3826" fmla="*/ 4524144 w 11701760"/>
              <a:gd name="connsiteY3826" fmla="*/ 826831 h 6407421"/>
              <a:gd name="connsiteX3827" fmla="*/ 4494541 w 11701760"/>
              <a:gd name="connsiteY3827" fmla="*/ 826831 h 6407421"/>
              <a:gd name="connsiteX3828" fmla="*/ 10075192 w 11701760"/>
              <a:gd name="connsiteY3828" fmla="*/ 797325 h 6407421"/>
              <a:gd name="connsiteX3829" fmla="*/ 10104794 w 11701760"/>
              <a:gd name="connsiteY3829" fmla="*/ 797325 h 6407421"/>
              <a:gd name="connsiteX3830" fmla="*/ 10104794 w 11701760"/>
              <a:gd name="connsiteY3830" fmla="*/ 826828 h 6407421"/>
              <a:gd name="connsiteX3831" fmla="*/ 10075192 w 11701760"/>
              <a:gd name="connsiteY3831" fmla="*/ 826828 h 6407421"/>
              <a:gd name="connsiteX3832" fmla="*/ 4228344 w 11701760"/>
              <a:gd name="connsiteY3832" fmla="*/ 797325 h 6407421"/>
              <a:gd name="connsiteX3833" fmla="*/ 4257946 w 11701760"/>
              <a:gd name="connsiteY3833" fmla="*/ 797325 h 6407421"/>
              <a:gd name="connsiteX3834" fmla="*/ 4257946 w 11701760"/>
              <a:gd name="connsiteY3834" fmla="*/ 826828 h 6407421"/>
              <a:gd name="connsiteX3835" fmla="*/ 4228344 w 11701760"/>
              <a:gd name="connsiteY3835" fmla="*/ 826828 h 6407421"/>
              <a:gd name="connsiteX3836" fmla="*/ 9809103 w 11701760"/>
              <a:gd name="connsiteY3836" fmla="*/ 797323 h 6407421"/>
              <a:gd name="connsiteX3837" fmla="*/ 9838705 w 11701760"/>
              <a:gd name="connsiteY3837" fmla="*/ 797323 h 6407421"/>
              <a:gd name="connsiteX3838" fmla="*/ 9838705 w 11701760"/>
              <a:gd name="connsiteY3838" fmla="*/ 826826 h 6407421"/>
              <a:gd name="connsiteX3839" fmla="*/ 9809103 w 11701760"/>
              <a:gd name="connsiteY3839" fmla="*/ 826826 h 6407421"/>
              <a:gd name="connsiteX3840" fmla="*/ 3962255 w 11701760"/>
              <a:gd name="connsiteY3840" fmla="*/ 797323 h 6407421"/>
              <a:gd name="connsiteX3841" fmla="*/ 3991857 w 11701760"/>
              <a:gd name="connsiteY3841" fmla="*/ 797323 h 6407421"/>
              <a:gd name="connsiteX3842" fmla="*/ 3991857 w 11701760"/>
              <a:gd name="connsiteY3842" fmla="*/ 826826 h 6407421"/>
              <a:gd name="connsiteX3843" fmla="*/ 3962255 w 11701760"/>
              <a:gd name="connsiteY3843" fmla="*/ 826826 h 6407421"/>
              <a:gd name="connsiteX3844" fmla="*/ 9542906 w 11701760"/>
              <a:gd name="connsiteY3844" fmla="*/ 797321 h 6407421"/>
              <a:gd name="connsiteX3845" fmla="*/ 9572509 w 11701760"/>
              <a:gd name="connsiteY3845" fmla="*/ 797321 h 6407421"/>
              <a:gd name="connsiteX3846" fmla="*/ 9572509 w 11701760"/>
              <a:gd name="connsiteY3846" fmla="*/ 826823 h 6407421"/>
              <a:gd name="connsiteX3847" fmla="*/ 9542906 w 11701760"/>
              <a:gd name="connsiteY3847" fmla="*/ 826823 h 6407421"/>
              <a:gd name="connsiteX3848" fmla="*/ 3696058 w 11701760"/>
              <a:gd name="connsiteY3848" fmla="*/ 797321 h 6407421"/>
              <a:gd name="connsiteX3849" fmla="*/ 3725661 w 11701760"/>
              <a:gd name="connsiteY3849" fmla="*/ 797321 h 6407421"/>
              <a:gd name="connsiteX3850" fmla="*/ 3725661 w 11701760"/>
              <a:gd name="connsiteY3850" fmla="*/ 826823 h 6407421"/>
              <a:gd name="connsiteX3851" fmla="*/ 3696058 w 11701760"/>
              <a:gd name="connsiteY3851" fmla="*/ 826823 h 6407421"/>
              <a:gd name="connsiteX3852" fmla="*/ 9276817 w 11701760"/>
              <a:gd name="connsiteY3852" fmla="*/ 797319 h 6407421"/>
              <a:gd name="connsiteX3853" fmla="*/ 9306420 w 11701760"/>
              <a:gd name="connsiteY3853" fmla="*/ 797319 h 6407421"/>
              <a:gd name="connsiteX3854" fmla="*/ 9306420 w 11701760"/>
              <a:gd name="connsiteY3854" fmla="*/ 826820 h 6407421"/>
              <a:gd name="connsiteX3855" fmla="*/ 9276817 w 11701760"/>
              <a:gd name="connsiteY3855" fmla="*/ 826820 h 6407421"/>
              <a:gd name="connsiteX3856" fmla="*/ 3429969 w 11701760"/>
              <a:gd name="connsiteY3856" fmla="*/ 797319 h 6407421"/>
              <a:gd name="connsiteX3857" fmla="*/ 3459572 w 11701760"/>
              <a:gd name="connsiteY3857" fmla="*/ 797319 h 6407421"/>
              <a:gd name="connsiteX3858" fmla="*/ 3459572 w 11701760"/>
              <a:gd name="connsiteY3858" fmla="*/ 826820 h 6407421"/>
              <a:gd name="connsiteX3859" fmla="*/ 3429969 w 11701760"/>
              <a:gd name="connsiteY3859" fmla="*/ 826820 h 6407421"/>
              <a:gd name="connsiteX3860" fmla="*/ 9010620 w 11701760"/>
              <a:gd name="connsiteY3860" fmla="*/ 797317 h 6407421"/>
              <a:gd name="connsiteX3861" fmla="*/ 9040222 w 11701760"/>
              <a:gd name="connsiteY3861" fmla="*/ 797317 h 6407421"/>
              <a:gd name="connsiteX3862" fmla="*/ 9040222 w 11701760"/>
              <a:gd name="connsiteY3862" fmla="*/ 826818 h 6407421"/>
              <a:gd name="connsiteX3863" fmla="*/ 9010620 w 11701760"/>
              <a:gd name="connsiteY3863" fmla="*/ 826818 h 6407421"/>
              <a:gd name="connsiteX3864" fmla="*/ 3163772 w 11701760"/>
              <a:gd name="connsiteY3864" fmla="*/ 797317 h 6407421"/>
              <a:gd name="connsiteX3865" fmla="*/ 3193374 w 11701760"/>
              <a:gd name="connsiteY3865" fmla="*/ 797317 h 6407421"/>
              <a:gd name="connsiteX3866" fmla="*/ 3193374 w 11701760"/>
              <a:gd name="connsiteY3866" fmla="*/ 826818 h 6407421"/>
              <a:gd name="connsiteX3867" fmla="*/ 3163772 w 11701760"/>
              <a:gd name="connsiteY3867" fmla="*/ 826818 h 6407421"/>
              <a:gd name="connsiteX3868" fmla="*/ 8744423 w 11701760"/>
              <a:gd name="connsiteY3868" fmla="*/ 797315 h 6407421"/>
              <a:gd name="connsiteX3869" fmla="*/ 8774026 w 11701760"/>
              <a:gd name="connsiteY3869" fmla="*/ 797315 h 6407421"/>
              <a:gd name="connsiteX3870" fmla="*/ 8774026 w 11701760"/>
              <a:gd name="connsiteY3870" fmla="*/ 826815 h 6407421"/>
              <a:gd name="connsiteX3871" fmla="*/ 8744423 w 11701760"/>
              <a:gd name="connsiteY3871" fmla="*/ 826815 h 6407421"/>
              <a:gd name="connsiteX3872" fmla="*/ 2897575 w 11701760"/>
              <a:gd name="connsiteY3872" fmla="*/ 797315 h 6407421"/>
              <a:gd name="connsiteX3873" fmla="*/ 2927178 w 11701760"/>
              <a:gd name="connsiteY3873" fmla="*/ 797315 h 6407421"/>
              <a:gd name="connsiteX3874" fmla="*/ 2927178 w 11701760"/>
              <a:gd name="connsiteY3874" fmla="*/ 826815 h 6407421"/>
              <a:gd name="connsiteX3875" fmla="*/ 2897575 w 11701760"/>
              <a:gd name="connsiteY3875" fmla="*/ 826815 h 6407421"/>
              <a:gd name="connsiteX3876" fmla="*/ 8478226 w 11701760"/>
              <a:gd name="connsiteY3876" fmla="*/ 797312 h 6407421"/>
              <a:gd name="connsiteX3877" fmla="*/ 8507828 w 11701760"/>
              <a:gd name="connsiteY3877" fmla="*/ 797312 h 6407421"/>
              <a:gd name="connsiteX3878" fmla="*/ 8507828 w 11701760"/>
              <a:gd name="connsiteY3878" fmla="*/ 826812 h 6407421"/>
              <a:gd name="connsiteX3879" fmla="*/ 8478226 w 11701760"/>
              <a:gd name="connsiteY3879" fmla="*/ 826812 h 6407421"/>
              <a:gd name="connsiteX3880" fmla="*/ 2631378 w 11701760"/>
              <a:gd name="connsiteY3880" fmla="*/ 797312 h 6407421"/>
              <a:gd name="connsiteX3881" fmla="*/ 2660980 w 11701760"/>
              <a:gd name="connsiteY3881" fmla="*/ 797312 h 6407421"/>
              <a:gd name="connsiteX3882" fmla="*/ 2660980 w 11701760"/>
              <a:gd name="connsiteY3882" fmla="*/ 826812 h 6407421"/>
              <a:gd name="connsiteX3883" fmla="*/ 2631378 w 11701760"/>
              <a:gd name="connsiteY3883" fmla="*/ 826812 h 6407421"/>
              <a:gd name="connsiteX3884" fmla="*/ 8212137 w 11701760"/>
              <a:gd name="connsiteY3884" fmla="*/ 797310 h 6407421"/>
              <a:gd name="connsiteX3885" fmla="*/ 8241740 w 11701760"/>
              <a:gd name="connsiteY3885" fmla="*/ 797310 h 6407421"/>
              <a:gd name="connsiteX3886" fmla="*/ 8241740 w 11701760"/>
              <a:gd name="connsiteY3886" fmla="*/ 826810 h 6407421"/>
              <a:gd name="connsiteX3887" fmla="*/ 8212137 w 11701760"/>
              <a:gd name="connsiteY3887" fmla="*/ 826810 h 6407421"/>
              <a:gd name="connsiteX3888" fmla="*/ 2365289 w 11701760"/>
              <a:gd name="connsiteY3888" fmla="*/ 797310 h 6407421"/>
              <a:gd name="connsiteX3889" fmla="*/ 2394892 w 11701760"/>
              <a:gd name="connsiteY3889" fmla="*/ 797310 h 6407421"/>
              <a:gd name="connsiteX3890" fmla="*/ 2394892 w 11701760"/>
              <a:gd name="connsiteY3890" fmla="*/ 826810 h 6407421"/>
              <a:gd name="connsiteX3891" fmla="*/ 2365289 w 11701760"/>
              <a:gd name="connsiteY3891" fmla="*/ 826810 h 6407421"/>
              <a:gd name="connsiteX3892" fmla="*/ 7945940 w 11701760"/>
              <a:gd name="connsiteY3892" fmla="*/ 797308 h 6407421"/>
              <a:gd name="connsiteX3893" fmla="*/ 7975543 w 11701760"/>
              <a:gd name="connsiteY3893" fmla="*/ 797308 h 6407421"/>
              <a:gd name="connsiteX3894" fmla="*/ 7975543 w 11701760"/>
              <a:gd name="connsiteY3894" fmla="*/ 826807 h 6407421"/>
              <a:gd name="connsiteX3895" fmla="*/ 7945940 w 11701760"/>
              <a:gd name="connsiteY3895" fmla="*/ 826807 h 6407421"/>
              <a:gd name="connsiteX3896" fmla="*/ 2099092 w 11701760"/>
              <a:gd name="connsiteY3896" fmla="*/ 797308 h 6407421"/>
              <a:gd name="connsiteX3897" fmla="*/ 2128695 w 11701760"/>
              <a:gd name="connsiteY3897" fmla="*/ 797308 h 6407421"/>
              <a:gd name="connsiteX3898" fmla="*/ 2128695 w 11701760"/>
              <a:gd name="connsiteY3898" fmla="*/ 826807 h 6407421"/>
              <a:gd name="connsiteX3899" fmla="*/ 2099092 w 11701760"/>
              <a:gd name="connsiteY3899" fmla="*/ 826807 h 6407421"/>
              <a:gd name="connsiteX3900" fmla="*/ 7679743 w 11701760"/>
              <a:gd name="connsiteY3900" fmla="*/ 797306 h 6407421"/>
              <a:gd name="connsiteX3901" fmla="*/ 7709346 w 11701760"/>
              <a:gd name="connsiteY3901" fmla="*/ 797306 h 6407421"/>
              <a:gd name="connsiteX3902" fmla="*/ 7709346 w 11701760"/>
              <a:gd name="connsiteY3902" fmla="*/ 826805 h 6407421"/>
              <a:gd name="connsiteX3903" fmla="*/ 7679743 w 11701760"/>
              <a:gd name="connsiteY3903" fmla="*/ 826805 h 6407421"/>
              <a:gd name="connsiteX3904" fmla="*/ 1832898 w 11701760"/>
              <a:gd name="connsiteY3904" fmla="*/ 797306 h 6407421"/>
              <a:gd name="connsiteX3905" fmla="*/ 1862498 w 11701760"/>
              <a:gd name="connsiteY3905" fmla="*/ 797306 h 6407421"/>
              <a:gd name="connsiteX3906" fmla="*/ 1862498 w 11701760"/>
              <a:gd name="connsiteY3906" fmla="*/ 826805 h 6407421"/>
              <a:gd name="connsiteX3907" fmla="*/ 1832898 w 11701760"/>
              <a:gd name="connsiteY3907" fmla="*/ 826805 h 6407421"/>
              <a:gd name="connsiteX3908" fmla="*/ 7413653 w 11701760"/>
              <a:gd name="connsiteY3908" fmla="*/ 797304 h 6407421"/>
              <a:gd name="connsiteX3909" fmla="*/ 7443256 w 11701760"/>
              <a:gd name="connsiteY3909" fmla="*/ 797304 h 6407421"/>
              <a:gd name="connsiteX3910" fmla="*/ 7443256 w 11701760"/>
              <a:gd name="connsiteY3910" fmla="*/ 826802 h 6407421"/>
              <a:gd name="connsiteX3911" fmla="*/ 7413653 w 11701760"/>
              <a:gd name="connsiteY3911" fmla="*/ 826802 h 6407421"/>
              <a:gd name="connsiteX3912" fmla="*/ 1566808 w 11701760"/>
              <a:gd name="connsiteY3912" fmla="*/ 797304 h 6407421"/>
              <a:gd name="connsiteX3913" fmla="*/ 1596409 w 11701760"/>
              <a:gd name="connsiteY3913" fmla="*/ 797304 h 6407421"/>
              <a:gd name="connsiteX3914" fmla="*/ 1596409 w 11701760"/>
              <a:gd name="connsiteY3914" fmla="*/ 826802 h 6407421"/>
              <a:gd name="connsiteX3915" fmla="*/ 1566808 w 11701760"/>
              <a:gd name="connsiteY3915" fmla="*/ 826802 h 6407421"/>
              <a:gd name="connsiteX3916" fmla="*/ 7147456 w 11701760"/>
              <a:gd name="connsiteY3916" fmla="*/ 797302 h 6407421"/>
              <a:gd name="connsiteX3917" fmla="*/ 7177058 w 11701760"/>
              <a:gd name="connsiteY3917" fmla="*/ 797302 h 6407421"/>
              <a:gd name="connsiteX3918" fmla="*/ 7177058 w 11701760"/>
              <a:gd name="connsiteY3918" fmla="*/ 826799 h 6407421"/>
              <a:gd name="connsiteX3919" fmla="*/ 7147456 w 11701760"/>
              <a:gd name="connsiteY3919" fmla="*/ 826799 h 6407421"/>
              <a:gd name="connsiteX3920" fmla="*/ 1300611 w 11701760"/>
              <a:gd name="connsiteY3920" fmla="*/ 797302 h 6407421"/>
              <a:gd name="connsiteX3921" fmla="*/ 1330213 w 11701760"/>
              <a:gd name="connsiteY3921" fmla="*/ 797302 h 6407421"/>
              <a:gd name="connsiteX3922" fmla="*/ 1330213 w 11701760"/>
              <a:gd name="connsiteY3922" fmla="*/ 826799 h 6407421"/>
              <a:gd name="connsiteX3923" fmla="*/ 1300611 w 11701760"/>
              <a:gd name="connsiteY3923" fmla="*/ 826799 h 6407421"/>
              <a:gd name="connsiteX3924" fmla="*/ 6881367 w 11701760"/>
              <a:gd name="connsiteY3924" fmla="*/ 797300 h 6407421"/>
              <a:gd name="connsiteX3925" fmla="*/ 6910970 w 11701760"/>
              <a:gd name="connsiteY3925" fmla="*/ 797300 h 6407421"/>
              <a:gd name="connsiteX3926" fmla="*/ 6910970 w 11701760"/>
              <a:gd name="connsiteY3926" fmla="*/ 826797 h 6407421"/>
              <a:gd name="connsiteX3927" fmla="*/ 6881367 w 11701760"/>
              <a:gd name="connsiteY3927" fmla="*/ 826797 h 6407421"/>
              <a:gd name="connsiteX3928" fmla="*/ 1034520 w 11701760"/>
              <a:gd name="connsiteY3928" fmla="*/ 797300 h 6407421"/>
              <a:gd name="connsiteX3929" fmla="*/ 1064123 w 11701760"/>
              <a:gd name="connsiteY3929" fmla="*/ 797300 h 6407421"/>
              <a:gd name="connsiteX3930" fmla="*/ 1064123 w 11701760"/>
              <a:gd name="connsiteY3930" fmla="*/ 826797 h 6407421"/>
              <a:gd name="connsiteX3931" fmla="*/ 1034520 w 11701760"/>
              <a:gd name="connsiteY3931" fmla="*/ 826797 h 6407421"/>
              <a:gd name="connsiteX3932" fmla="*/ 6615170 w 11701760"/>
              <a:gd name="connsiteY3932" fmla="*/ 797298 h 6407421"/>
              <a:gd name="connsiteX3933" fmla="*/ 6644773 w 11701760"/>
              <a:gd name="connsiteY3933" fmla="*/ 797298 h 6407421"/>
              <a:gd name="connsiteX3934" fmla="*/ 6644773 w 11701760"/>
              <a:gd name="connsiteY3934" fmla="*/ 826794 h 6407421"/>
              <a:gd name="connsiteX3935" fmla="*/ 6615170 w 11701760"/>
              <a:gd name="connsiteY3935" fmla="*/ 826794 h 6407421"/>
              <a:gd name="connsiteX3936" fmla="*/ 768326 w 11701760"/>
              <a:gd name="connsiteY3936" fmla="*/ 797298 h 6407421"/>
              <a:gd name="connsiteX3937" fmla="*/ 797926 w 11701760"/>
              <a:gd name="connsiteY3937" fmla="*/ 797298 h 6407421"/>
              <a:gd name="connsiteX3938" fmla="*/ 797926 w 11701760"/>
              <a:gd name="connsiteY3938" fmla="*/ 826794 h 6407421"/>
              <a:gd name="connsiteX3939" fmla="*/ 768326 w 11701760"/>
              <a:gd name="connsiteY3939" fmla="*/ 826794 h 6407421"/>
              <a:gd name="connsiteX3940" fmla="*/ 6349081 w 11701760"/>
              <a:gd name="connsiteY3940" fmla="*/ 797296 h 6407421"/>
              <a:gd name="connsiteX3941" fmla="*/ 6378683 w 11701760"/>
              <a:gd name="connsiteY3941" fmla="*/ 797296 h 6407421"/>
              <a:gd name="connsiteX3942" fmla="*/ 6378683 w 11701760"/>
              <a:gd name="connsiteY3942" fmla="*/ 826792 h 6407421"/>
              <a:gd name="connsiteX3943" fmla="*/ 6349081 w 11701760"/>
              <a:gd name="connsiteY3943" fmla="*/ 826792 h 6407421"/>
              <a:gd name="connsiteX3944" fmla="*/ 502235 w 11701760"/>
              <a:gd name="connsiteY3944" fmla="*/ 797296 h 6407421"/>
              <a:gd name="connsiteX3945" fmla="*/ 531838 w 11701760"/>
              <a:gd name="connsiteY3945" fmla="*/ 797296 h 6407421"/>
              <a:gd name="connsiteX3946" fmla="*/ 531838 w 11701760"/>
              <a:gd name="connsiteY3946" fmla="*/ 826792 h 6407421"/>
              <a:gd name="connsiteX3947" fmla="*/ 502235 w 11701760"/>
              <a:gd name="connsiteY3947" fmla="*/ 826792 h 6407421"/>
              <a:gd name="connsiteX3948" fmla="*/ 6082884 w 11701760"/>
              <a:gd name="connsiteY3948" fmla="*/ 797294 h 6407421"/>
              <a:gd name="connsiteX3949" fmla="*/ 6112486 w 11701760"/>
              <a:gd name="connsiteY3949" fmla="*/ 797294 h 6407421"/>
              <a:gd name="connsiteX3950" fmla="*/ 6112486 w 11701760"/>
              <a:gd name="connsiteY3950" fmla="*/ 826789 h 6407421"/>
              <a:gd name="connsiteX3951" fmla="*/ 6082884 w 11701760"/>
              <a:gd name="connsiteY3951" fmla="*/ 826789 h 6407421"/>
              <a:gd name="connsiteX3952" fmla="*/ 236036 w 11701760"/>
              <a:gd name="connsiteY3952" fmla="*/ 797294 h 6407421"/>
              <a:gd name="connsiteX3953" fmla="*/ 265639 w 11701760"/>
              <a:gd name="connsiteY3953" fmla="*/ 797294 h 6407421"/>
              <a:gd name="connsiteX3954" fmla="*/ 265639 w 11701760"/>
              <a:gd name="connsiteY3954" fmla="*/ 826789 h 6407421"/>
              <a:gd name="connsiteX3955" fmla="*/ 236036 w 11701760"/>
              <a:gd name="connsiteY3955" fmla="*/ 826789 h 6407421"/>
              <a:gd name="connsiteX3956" fmla="*/ 0 w 11701760"/>
              <a:gd name="connsiteY3956" fmla="*/ 797294 h 6407421"/>
              <a:gd name="connsiteX3957" fmla="*/ 29602 w 11701760"/>
              <a:gd name="connsiteY3957" fmla="*/ 797294 h 6407421"/>
              <a:gd name="connsiteX3958" fmla="*/ 29602 w 11701760"/>
              <a:gd name="connsiteY3958" fmla="*/ 826789 h 6407421"/>
              <a:gd name="connsiteX3959" fmla="*/ 0 w 11701760"/>
              <a:gd name="connsiteY3959" fmla="*/ 826789 h 6407421"/>
              <a:gd name="connsiteX3960" fmla="*/ 11672158 w 11701760"/>
              <a:gd name="connsiteY3960" fmla="*/ 531575 h 6407421"/>
              <a:gd name="connsiteX3961" fmla="*/ 11701760 w 11701760"/>
              <a:gd name="connsiteY3961" fmla="*/ 531575 h 6407421"/>
              <a:gd name="connsiteX3962" fmla="*/ 11701760 w 11701760"/>
              <a:gd name="connsiteY3962" fmla="*/ 561177 h 6407421"/>
              <a:gd name="connsiteX3963" fmla="*/ 11672158 w 11701760"/>
              <a:gd name="connsiteY3963" fmla="*/ 561177 h 6407421"/>
              <a:gd name="connsiteX3964" fmla="*/ 5825310 w 11701760"/>
              <a:gd name="connsiteY3964" fmla="*/ 531575 h 6407421"/>
              <a:gd name="connsiteX3965" fmla="*/ 5854913 w 11701760"/>
              <a:gd name="connsiteY3965" fmla="*/ 531575 h 6407421"/>
              <a:gd name="connsiteX3966" fmla="*/ 5854913 w 11701760"/>
              <a:gd name="connsiteY3966" fmla="*/ 561177 h 6407421"/>
              <a:gd name="connsiteX3967" fmla="*/ 5825310 w 11701760"/>
              <a:gd name="connsiteY3967" fmla="*/ 561177 h 6407421"/>
              <a:gd name="connsiteX3968" fmla="*/ 11405961 w 11701760"/>
              <a:gd name="connsiteY3968" fmla="*/ 531573 h 6407421"/>
              <a:gd name="connsiteX3969" fmla="*/ 11435563 w 11701760"/>
              <a:gd name="connsiteY3969" fmla="*/ 531573 h 6407421"/>
              <a:gd name="connsiteX3970" fmla="*/ 11435563 w 11701760"/>
              <a:gd name="connsiteY3970" fmla="*/ 561175 h 6407421"/>
              <a:gd name="connsiteX3971" fmla="*/ 11405961 w 11701760"/>
              <a:gd name="connsiteY3971" fmla="*/ 561175 h 6407421"/>
              <a:gd name="connsiteX3972" fmla="*/ 5559113 w 11701760"/>
              <a:gd name="connsiteY3972" fmla="*/ 531573 h 6407421"/>
              <a:gd name="connsiteX3973" fmla="*/ 5588715 w 11701760"/>
              <a:gd name="connsiteY3973" fmla="*/ 531573 h 6407421"/>
              <a:gd name="connsiteX3974" fmla="*/ 5588715 w 11701760"/>
              <a:gd name="connsiteY3974" fmla="*/ 561175 h 6407421"/>
              <a:gd name="connsiteX3975" fmla="*/ 5559113 w 11701760"/>
              <a:gd name="connsiteY3975" fmla="*/ 561175 h 6407421"/>
              <a:gd name="connsiteX3976" fmla="*/ 11139872 w 11701760"/>
              <a:gd name="connsiteY3976" fmla="*/ 531571 h 6407421"/>
              <a:gd name="connsiteX3977" fmla="*/ 11169474 w 11701760"/>
              <a:gd name="connsiteY3977" fmla="*/ 531571 h 6407421"/>
              <a:gd name="connsiteX3978" fmla="*/ 11169474 w 11701760"/>
              <a:gd name="connsiteY3978" fmla="*/ 561173 h 6407421"/>
              <a:gd name="connsiteX3979" fmla="*/ 11139872 w 11701760"/>
              <a:gd name="connsiteY3979" fmla="*/ 561173 h 6407421"/>
              <a:gd name="connsiteX3980" fmla="*/ 5293024 w 11701760"/>
              <a:gd name="connsiteY3980" fmla="*/ 531571 h 6407421"/>
              <a:gd name="connsiteX3981" fmla="*/ 5322626 w 11701760"/>
              <a:gd name="connsiteY3981" fmla="*/ 531571 h 6407421"/>
              <a:gd name="connsiteX3982" fmla="*/ 5322626 w 11701760"/>
              <a:gd name="connsiteY3982" fmla="*/ 561173 h 6407421"/>
              <a:gd name="connsiteX3983" fmla="*/ 5293024 w 11701760"/>
              <a:gd name="connsiteY3983" fmla="*/ 561173 h 6407421"/>
              <a:gd name="connsiteX3984" fmla="*/ 10873675 w 11701760"/>
              <a:gd name="connsiteY3984" fmla="*/ 531568 h 6407421"/>
              <a:gd name="connsiteX3985" fmla="*/ 10903277 w 11701760"/>
              <a:gd name="connsiteY3985" fmla="*/ 531568 h 6407421"/>
              <a:gd name="connsiteX3986" fmla="*/ 10903277 w 11701760"/>
              <a:gd name="connsiteY3986" fmla="*/ 561170 h 6407421"/>
              <a:gd name="connsiteX3987" fmla="*/ 10873675 w 11701760"/>
              <a:gd name="connsiteY3987" fmla="*/ 561170 h 6407421"/>
              <a:gd name="connsiteX3988" fmla="*/ 5026827 w 11701760"/>
              <a:gd name="connsiteY3988" fmla="*/ 531568 h 6407421"/>
              <a:gd name="connsiteX3989" fmla="*/ 5056429 w 11701760"/>
              <a:gd name="connsiteY3989" fmla="*/ 531568 h 6407421"/>
              <a:gd name="connsiteX3990" fmla="*/ 5056429 w 11701760"/>
              <a:gd name="connsiteY3990" fmla="*/ 561170 h 6407421"/>
              <a:gd name="connsiteX3991" fmla="*/ 5026827 w 11701760"/>
              <a:gd name="connsiteY3991" fmla="*/ 561170 h 6407421"/>
              <a:gd name="connsiteX3992" fmla="*/ 10607478 w 11701760"/>
              <a:gd name="connsiteY3992" fmla="*/ 531566 h 6407421"/>
              <a:gd name="connsiteX3993" fmla="*/ 10637188 w 11701760"/>
              <a:gd name="connsiteY3993" fmla="*/ 531566 h 6407421"/>
              <a:gd name="connsiteX3994" fmla="*/ 10637188 w 11701760"/>
              <a:gd name="connsiteY3994" fmla="*/ 561168 h 6407421"/>
              <a:gd name="connsiteX3995" fmla="*/ 10607478 w 11701760"/>
              <a:gd name="connsiteY3995" fmla="*/ 561168 h 6407421"/>
              <a:gd name="connsiteX3996" fmla="*/ 4760630 w 11701760"/>
              <a:gd name="connsiteY3996" fmla="*/ 531566 h 6407421"/>
              <a:gd name="connsiteX3997" fmla="*/ 4790340 w 11701760"/>
              <a:gd name="connsiteY3997" fmla="*/ 531566 h 6407421"/>
              <a:gd name="connsiteX3998" fmla="*/ 4790340 w 11701760"/>
              <a:gd name="connsiteY3998" fmla="*/ 561168 h 6407421"/>
              <a:gd name="connsiteX3999" fmla="*/ 4760630 w 11701760"/>
              <a:gd name="connsiteY3999" fmla="*/ 561168 h 6407421"/>
              <a:gd name="connsiteX4000" fmla="*/ 10341389 w 11701760"/>
              <a:gd name="connsiteY4000" fmla="*/ 531564 h 6407421"/>
              <a:gd name="connsiteX4001" fmla="*/ 10370992 w 11701760"/>
              <a:gd name="connsiteY4001" fmla="*/ 531564 h 6407421"/>
              <a:gd name="connsiteX4002" fmla="*/ 10370992 w 11701760"/>
              <a:gd name="connsiteY4002" fmla="*/ 561166 h 6407421"/>
              <a:gd name="connsiteX4003" fmla="*/ 10341389 w 11701760"/>
              <a:gd name="connsiteY4003" fmla="*/ 561166 h 6407421"/>
              <a:gd name="connsiteX4004" fmla="*/ 4494541 w 11701760"/>
              <a:gd name="connsiteY4004" fmla="*/ 531564 h 6407421"/>
              <a:gd name="connsiteX4005" fmla="*/ 4524144 w 11701760"/>
              <a:gd name="connsiteY4005" fmla="*/ 531564 h 6407421"/>
              <a:gd name="connsiteX4006" fmla="*/ 4524144 w 11701760"/>
              <a:gd name="connsiteY4006" fmla="*/ 561166 h 6407421"/>
              <a:gd name="connsiteX4007" fmla="*/ 4494541 w 11701760"/>
              <a:gd name="connsiteY4007" fmla="*/ 561166 h 6407421"/>
              <a:gd name="connsiteX4008" fmla="*/ 10075192 w 11701760"/>
              <a:gd name="connsiteY4008" fmla="*/ 531562 h 6407421"/>
              <a:gd name="connsiteX4009" fmla="*/ 10104794 w 11701760"/>
              <a:gd name="connsiteY4009" fmla="*/ 531562 h 6407421"/>
              <a:gd name="connsiteX4010" fmla="*/ 10104794 w 11701760"/>
              <a:gd name="connsiteY4010" fmla="*/ 561164 h 6407421"/>
              <a:gd name="connsiteX4011" fmla="*/ 10075192 w 11701760"/>
              <a:gd name="connsiteY4011" fmla="*/ 561164 h 6407421"/>
              <a:gd name="connsiteX4012" fmla="*/ 4228344 w 11701760"/>
              <a:gd name="connsiteY4012" fmla="*/ 531562 h 6407421"/>
              <a:gd name="connsiteX4013" fmla="*/ 4257946 w 11701760"/>
              <a:gd name="connsiteY4013" fmla="*/ 531562 h 6407421"/>
              <a:gd name="connsiteX4014" fmla="*/ 4257946 w 11701760"/>
              <a:gd name="connsiteY4014" fmla="*/ 561164 h 6407421"/>
              <a:gd name="connsiteX4015" fmla="*/ 4228344 w 11701760"/>
              <a:gd name="connsiteY4015" fmla="*/ 561164 h 6407421"/>
              <a:gd name="connsiteX4016" fmla="*/ 9809103 w 11701760"/>
              <a:gd name="connsiteY4016" fmla="*/ 531560 h 6407421"/>
              <a:gd name="connsiteX4017" fmla="*/ 9838705 w 11701760"/>
              <a:gd name="connsiteY4017" fmla="*/ 531560 h 6407421"/>
              <a:gd name="connsiteX4018" fmla="*/ 9838705 w 11701760"/>
              <a:gd name="connsiteY4018" fmla="*/ 561162 h 6407421"/>
              <a:gd name="connsiteX4019" fmla="*/ 9809103 w 11701760"/>
              <a:gd name="connsiteY4019" fmla="*/ 561162 h 6407421"/>
              <a:gd name="connsiteX4020" fmla="*/ 3962255 w 11701760"/>
              <a:gd name="connsiteY4020" fmla="*/ 531560 h 6407421"/>
              <a:gd name="connsiteX4021" fmla="*/ 3991857 w 11701760"/>
              <a:gd name="connsiteY4021" fmla="*/ 531560 h 6407421"/>
              <a:gd name="connsiteX4022" fmla="*/ 3991857 w 11701760"/>
              <a:gd name="connsiteY4022" fmla="*/ 561162 h 6407421"/>
              <a:gd name="connsiteX4023" fmla="*/ 3962255 w 11701760"/>
              <a:gd name="connsiteY4023" fmla="*/ 561162 h 6407421"/>
              <a:gd name="connsiteX4024" fmla="*/ 9542906 w 11701760"/>
              <a:gd name="connsiteY4024" fmla="*/ 531558 h 6407421"/>
              <a:gd name="connsiteX4025" fmla="*/ 9572509 w 11701760"/>
              <a:gd name="connsiteY4025" fmla="*/ 531558 h 6407421"/>
              <a:gd name="connsiteX4026" fmla="*/ 9572509 w 11701760"/>
              <a:gd name="connsiteY4026" fmla="*/ 561160 h 6407421"/>
              <a:gd name="connsiteX4027" fmla="*/ 9542906 w 11701760"/>
              <a:gd name="connsiteY4027" fmla="*/ 561160 h 6407421"/>
              <a:gd name="connsiteX4028" fmla="*/ 3696058 w 11701760"/>
              <a:gd name="connsiteY4028" fmla="*/ 531558 h 6407421"/>
              <a:gd name="connsiteX4029" fmla="*/ 3725661 w 11701760"/>
              <a:gd name="connsiteY4029" fmla="*/ 531558 h 6407421"/>
              <a:gd name="connsiteX4030" fmla="*/ 3725661 w 11701760"/>
              <a:gd name="connsiteY4030" fmla="*/ 561160 h 6407421"/>
              <a:gd name="connsiteX4031" fmla="*/ 3696058 w 11701760"/>
              <a:gd name="connsiteY4031" fmla="*/ 561160 h 6407421"/>
              <a:gd name="connsiteX4032" fmla="*/ 9276817 w 11701760"/>
              <a:gd name="connsiteY4032" fmla="*/ 531556 h 6407421"/>
              <a:gd name="connsiteX4033" fmla="*/ 9306420 w 11701760"/>
              <a:gd name="connsiteY4033" fmla="*/ 531556 h 6407421"/>
              <a:gd name="connsiteX4034" fmla="*/ 9306420 w 11701760"/>
              <a:gd name="connsiteY4034" fmla="*/ 561158 h 6407421"/>
              <a:gd name="connsiteX4035" fmla="*/ 9276817 w 11701760"/>
              <a:gd name="connsiteY4035" fmla="*/ 561158 h 6407421"/>
              <a:gd name="connsiteX4036" fmla="*/ 3429969 w 11701760"/>
              <a:gd name="connsiteY4036" fmla="*/ 531556 h 6407421"/>
              <a:gd name="connsiteX4037" fmla="*/ 3459572 w 11701760"/>
              <a:gd name="connsiteY4037" fmla="*/ 531556 h 6407421"/>
              <a:gd name="connsiteX4038" fmla="*/ 3459572 w 11701760"/>
              <a:gd name="connsiteY4038" fmla="*/ 561158 h 6407421"/>
              <a:gd name="connsiteX4039" fmla="*/ 3429969 w 11701760"/>
              <a:gd name="connsiteY4039" fmla="*/ 561158 h 6407421"/>
              <a:gd name="connsiteX4040" fmla="*/ 9010620 w 11701760"/>
              <a:gd name="connsiteY4040" fmla="*/ 531554 h 6407421"/>
              <a:gd name="connsiteX4041" fmla="*/ 9040222 w 11701760"/>
              <a:gd name="connsiteY4041" fmla="*/ 531554 h 6407421"/>
              <a:gd name="connsiteX4042" fmla="*/ 9040222 w 11701760"/>
              <a:gd name="connsiteY4042" fmla="*/ 561156 h 6407421"/>
              <a:gd name="connsiteX4043" fmla="*/ 9010620 w 11701760"/>
              <a:gd name="connsiteY4043" fmla="*/ 561156 h 6407421"/>
              <a:gd name="connsiteX4044" fmla="*/ 3163772 w 11701760"/>
              <a:gd name="connsiteY4044" fmla="*/ 531554 h 6407421"/>
              <a:gd name="connsiteX4045" fmla="*/ 3193374 w 11701760"/>
              <a:gd name="connsiteY4045" fmla="*/ 531554 h 6407421"/>
              <a:gd name="connsiteX4046" fmla="*/ 3193374 w 11701760"/>
              <a:gd name="connsiteY4046" fmla="*/ 561156 h 6407421"/>
              <a:gd name="connsiteX4047" fmla="*/ 3163772 w 11701760"/>
              <a:gd name="connsiteY4047" fmla="*/ 561156 h 6407421"/>
              <a:gd name="connsiteX4048" fmla="*/ 8744423 w 11701760"/>
              <a:gd name="connsiteY4048" fmla="*/ 531551 h 6407421"/>
              <a:gd name="connsiteX4049" fmla="*/ 8774026 w 11701760"/>
              <a:gd name="connsiteY4049" fmla="*/ 531551 h 6407421"/>
              <a:gd name="connsiteX4050" fmla="*/ 8774026 w 11701760"/>
              <a:gd name="connsiteY4050" fmla="*/ 561154 h 6407421"/>
              <a:gd name="connsiteX4051" fmla="*/ 8744423 w 11701760"/>
              <a:gd name="connsiteY4051" fmla="*/ 561154 h 6407421"/>
              <a:gd name="connsiteX4052" fmla="*/ 2897575 w 11701760"/>
              <a:gd name="connsiteY4052" fmla="*/ 531551 h 6407421"/>
              <a:gd name="connsiteX4053" fmla="*/ 2927178 w 11701760"/>
              <a:gd name="connsiteY4053" fmla="*/ 531551 h 6407421"/>
              <a:gd name="connsiteX4054" fmla="*/ 2927178 w 11701760"/>
              <a:gd name="connsiteY4054" fmla="*/ 561154 h 6407421"/>
              <a:gd name="connsiteX4055" fmla="*/ 2897575 w 11701760"/>
              <a:gd name="connsiteY4055" fmla="*/ 561154 h 6407421"/>
              <a:gd name="connsiteX4056" fmla="*/ 8478226 w 11701760"/>
              <a:gd name="connsiteY4056" fmla="*/ 531549 h 6407421"/>
              <a:gd name="connsiteX4057" fmla="*/ 8507828 w 11701760"/>
              <a:gd name="connsiteY4057" fmla="*/ 531549 h 6407421"/>
              <a:gd name="connsiteX4058" fmla="*/ 8507828 w 11701760"/>
              <a:gd name="connsiteY4058" fmla="*/ 561152 h 6407421"/>
              <a:gd name="connsiteX4059" fmla="*/ 8478226 w 11701760"/>
              <a:gd name="connsiteY4059" fmla="*/ 561152 h 6407421"/>
              <a:gd name="connsiteX4060" fmla="*/ 2631378 w 11701760"/>
              <a:gd name="connsiteY4060" fmla="*/ 531549 h 6407421"/>
              <a:gd name="connsiteX4061" fmla="*/ 2660980 w 11701760"/>
              <a:gd name="connsiteY4061" fmla="*/ 531549 h 6407421"/>
              <a:gd name="connsiteX4062" fmla="*/ 2660980 w 11701760"/>
              <a:gd name="connsiteY4062" fmla="*/ 561152 h 6407421"/>
              <a:gd name="connsiteX4063" fmla="*/ 2631378 w 11701760"/>
              <a:gd name="connsiteY4063" fmla="*/ 561152 h 6407421"/>
              <a:gd name="connsiteX4064" fmla="*/ 8212137 w 11701760"/>
              <a:gd name="connsiteY4064" fmla="*/ 531547 h 6407421"/>
              <a:gd name="connsiteX4065" fmla="*/ 8241740 w 11701760"/>
              <a:gd name="connsiteY4065" fmla="*/ 531547 h 6407421"/>
              <a:gd name="connsiteX4066" fmla="*/ 8241740 w 11701760"/>
              <a:gd name="connsiteY4066" fmla="*/ 561149 h 6407421"/>
              <a:gd name="connsiteX4067" fmla="*/ 8212137 w 11701760"/>
              <a:gd name="connsiteY4067" fmla="*/ 561149 h 6407421"/>
              <a:gd name="connsiteX4068" fmla="*/ 2365289 w 11701760"/>
              <a:gd name="connsiteY4068" fmla="*/ 531547 h 6407421"/>
              <a:gd name="connsiteX4069" fmla="*/ 2394892 w 11701760"/>
              <a:gd name="connsiteY4069" fmla="*/ 531547 h 6407421"/>
              <a:gd name="connsiteX4070" fmla="*/ 2394892 w 11701760"/>
              <a:gd name="connsiteY4070" fmla="*/ 561149 h 6407421"/>
              <a:gd name="connsiteX4071" fmla="*/ 2365289 w 11701760"/>
              <a:gd name="connsiteY4071" fmla="*/ 561149 h 6407421"/>
              <a:gd name="connsiteX4072" fmla="*/ 7945940 w 11701760"/>
              <a:gd name="connsiteY4072" fmla="*/ 531545 h 6407421"/>
              <a:gd name="connsiteX4073" fmla="*/ 7975543 w 11701760"/>
              <a:gd name="connsiteY4073" fmla="*/ 531545 h 6407421"/>
              <a:gd name="connsiteX4074" fmla="*/ 7975543 w 11701760"/>
              <a:gd name="connsiteY4074" fmla="*/ 561147 h 6407421"/>
              <a:gd name="connsiteX4075" fmla="*/ 7945940 w 11701760"/>
              <a:gd name="connsiteY4075" fmla="*/ 561147 h 6407421"/>
              <a:gd name="connsiteX4076" fmla="*/ 2099092 w 11701760"/>
              <a:gd name="connsiteY4076" fmla="*/ 531545 h 6407421"/>
              <a:gd name="connsiteX4077" fmla="*/ 2128695 w 11701760"/>
              <a:gd name="connsiteY4077" fmla="*/ 531545 h 6407421"/>
              <a:gd name="connsiteX4078" fmla="*/ 2128695 w 11701760"/>
              <a:gd name="connsiteY4078" fmla="*/ 561147 h 6407421"/>
              <a:gd name="connsiteX4079" fmla="*/ 2099092 w 11701760"/>
              <a:gd name="connsiteY4079" fmla="*/ 561147 h 6407421"/>
              <a:gd name="connsiteX4080" fmla="*/ 7679743 w 11701760"/>
              <a:gd name="connsiteY4080" fmla="*/ 531543 h 6407421"/>
              <a:gd name="connsiteX4081" fmla="*/ 7709346 w 11701760"/>
              <a:gd name="connsiteY4081" fmla="*/ 531543 h 6407421"/>
              <a:gd name="connsiteX4082" fmla="*/ 7709346 w 11701760"/>
              <a:gd name="connsiteY4082" fmla="*/ 561145 h 6407421"/>
              <a:gd name="connsiteX4083" fmla="*/ 7679743 w 11701760"/>
              <a:gd name="connsiteY4083" fmla="*/ 561145 h 6407421"/>
              <a:gd name="connsiteX4084" fmla="*/ 1832898 w 11701760"/>
              <a:gd name="connsiteY4084" fmla="*/ 531543 h 6407421"/>
              <a:gd name="connsiteX4085" fmla="*/ 1862498 w 11701760"/>
              <a:gd name="connsiteY4085" fmla="*/ 531543 h 6407421"/>
              <a:gd name="connsiteX4086" fmla="*/ 1862498 w 11701760"/>
              <a:gd name="connsiteY4086" fmla="*/ 561145 h 6407421"/>
              <a:gd name="connsiteX4087" fmla="*/ 1832898 w 11701760"/>
              <a:gd name="connsiteY4087" fmla="*/ 561145 h 6407421"/>
              <a:gd name="connsiteX4088" fmla="*/ 7413653 w 11701760"/>
              <a:gd name="connsiteY4088" fmla="*/ 531541 h 6407421"/>
              <a:gd name="connsiteX4089" fmla="*/ 7443256 w 11701760"/>
              <a:gd name="connsiteY4089" fmla="*/ 531541 h 6407421"/>
              <a:gd name="connsiteX4090" fmla="*/ 7443256 w 11701760"/>
              <a:gd name="connsiteY4090" fmla="*/ 561143 h 6407421"/>
              <a:gd name="connsiteX4091" fmla="*/ 7413653 w 11701760"/>
              <a:gd name="connsiteY4091" fmla="*/ 561143 h 6407421"/>
              <a:gd name="connsiteX4092" fmla="*/ 1566808 w 11701760"/>
              <a:gd name="connsiteY4092" fmla="*/ 531541 h 6407421"/>
              <a:gd name="connsiteX4093" fmla="*/ 1596409 w 11701760"/>
              <a:gd name="connsiteY4093" fmla="*/ 531541 h 6407421"/>
              <a:gd name="connsiteX4094" fmla="*/ 1596409 w 11701760"/>
              <a:gd name="connsiteY4094" fmla="*/ 561143 h 6407421"/>
              <a:gd name="connsiteX4095" fmla="*/ 1566808 w 11701760"/>
              <a:gd name="connsiteY4095" fmla="*/ 561143 h 6407421"/>
              <a:gd name="connsiteX4096" fmla="*/ 7147456 w 11701760"/>
              <a:gd name="connsiteY4096" fmla="*/ 531539 h 6407421"/>
              <a:gd name="connsiteX4097" fmla="*/ 7177058 w 11701760"/>
              <a:gd name="connsiteY4097" fmla="*/ 531539 h 6407421"/>
              <a:gd name="connsiteX4098" fmla="*/ 7177058 w 11701760"/>
              <a:gd name="connsiteY4098" fmla="*/ 561141 h 6407421"/>
              <a:gd name="connsiteX4099" fmla="*/ 7147456 w 11701760"/>
              <a:gd name="connsiteY4099" fmla="*/ 561141 h 6407421"/>
              <a:gd name="connsiteX4100" fmla="*/ 1300611 w 11701760"/>
              <a:gd name="connsiteY4100" fmla="*/ 531539 h 6407421"/>
              <a:gd name="connsiteX4101" fmla="*/ 1330213 w 11701760"/>
              <a:gd name="connsiteY4101" fmla="*/ 531539 h 6407421"/>
              <a:gd name="connsiteX4102" fmla="*/ 1330213 w 11701760"/>
              <a:gd name="connsiteY4102" fmla="*/ 561141 h 6407421"/>
              <a:gd name="connsiteX4103" fmla="*/ 1300611 w 11701760"/>
              <a:gd name="connsiteY4103" fmla="*/ 561141 h 6407421"/>
              <a:gd name="connsiteX4104" fmla="*/ 6881367 w 11701760"/>
              <a:gd name="connsiteY4104" fmla="*/ 531537 h 6407421"/>
              <a:gd name="connsiteX4105" fmla="*/ 6910970 w 11701760"/>
              <a:gd name="connsiteY4105" fmla="*/ 531537 h 6407421"/>
              <a:gd name="connsiteX4106" fmla="*/ 6910970 w 11701760"/>
              <a:gd name="connsiteY4106" fmla="*/ 561139 h 6407421"/>
              <a:gd name="connsiteX4107" fmla="*/ 6881367 w 11701760"/>
              <a:gd name="connsiteY4107" fmla="*/ 561139 h 6407421"/>
              <a:gd name="connsiteX4108" fmla="*/ 1034520 w 11701760"/>
              <a:gd name="connsiteY4108" fmla="*/ 531537 h 6407421"/>
              <a:gd name="connsiteX4109" fmla="*/ 1064123 w 11701760"/>
              <a:gd name="connsiteY4109" fmla="*/ 531537 h 6407421"/>
              <a:gd name="connsiteX4110" fmla="*/ 1064123 w 11701760"/>
              <a:gd name="connsiteY4110" fmla="*/ 561139 h 6407421"/>
              <a:gd name="connsiteX4111" fmla="*/ 1034520 w 11701760"/>
              <a:gd name="connsiteY4111" fmla="*/ 561139 h 6407421"/>
              <a:gd name="connsiteX4112" fmla="*/ 6615170 w 11701760"/>
              <a:gd name="connsiteY4112" fmla="*/ 531534 h 6407421"/>
              <a:gd name="connsiteX4113" fmla="*/ 6644773 w 11701760"/>
              <a:gd name="connsiteY4113" fmla="*/ 531534 h 6407421"/>
              <a:gd name="connsiteX4114" fmla="*/ 6644773 w 11701760"/>
              <a:gd name="connsiteY4114" fmla="*/ 561137 h 6407421"/>
              <a:gd name="connsiteX4115" fmla="*/ 6615170 w 11701760"/>
              <a:gd name="connsiteY4115" fmla="*/ 561137 h 6407421"/>
              <a:gd name="connsiteX4116" fmla="*/ 768326 w 11701760"/>
              <a:gd name="connsiteY4116" fmla="*/ 531534 h 6407421"/>
              <a:gd name="connsiteX4117" fmla="*/ 797926 w 11701760"/>
              <a:gd name="connsiteY4117" fmla="*/ 531534 h 6407421"/>
              <a:gd name="connsiteX4118" fmla="*/ 797926 w 11701760"/>
              <a:gd name="connsiteY4118" fmla="*/ 561137 h 6407421"/>
              <a:gd name="connsiteX4119" fmla="*/ 768326 w 11701760"/>
              <a:gd name="connsiteY4119" fmla="*/ 561137 h 6407421"/>
              <a:gd name="connsiteX4120" fmla="*/ 6349081 w 11701760"/>
              <a:gd name="connsiteY4120" fmla="*/ 531532 h 6407421"/>
              <a:gd name="connsiteX4121" fmla="*/ 6378683 w 11701760"/>
              <a:gd name="connsiteY4121" fmla="*/ 531532 h 6407421"/>
              <a:gd name="connsiteX4122" fmla="*/ 6378683 w 11701760"/>
              <a:gd name="connsiteY4122" fmla="*/ 561135 h 6407421"/>
              <a:gd name="connsiteX4123" fmla="*/ 6349081 w 11701760"/>
              <a:gd name="connsiteY4123" fmla="*/ 561135 h 6407421"/>
              <a:gd name="connsiteX4124" fmla="*/ 502235 w 11701760"/>
              <a:gd name="connsiteY4124" fmla="*/ 531532 h 6407421"/>
              <a:gd name="connsiteX4125" fmla="*/ 531838 w 11701760"/>
              <a:gd name="connsiteY4125" fmla="*/ 531532 h 6407421"/>
              <a:gd name="connsiteX4126" fmla="*/ 531838 w 11701760"/>
              <a:gd name="connsiteY4126" fmla="*/ 561135 h 6407421"/>
              <a:gd name="connsiteX4127" fmla="*/ 502235 w 11701760"/>
              <a:gd name="connsiteY4127" fmla="*/ 561135 h 6407421"/>
              <a:gd name="connsiteX4128" fmla="*/ 6082884 w 11701760"/>
              <a:gd name="connsiteY4128" fmla="*/ 531530 h 6407421"/>
              <a:gd name="connsiteX4129" fmla="*/ 6112486 w 11701760"/>
              <a:gd name="connsiteY4129" fmla="*/ 531530 h 6407421"/>
              <a:gd name="connsiteX4130" fmla="*/ 6112486 w 11701760"/>
              <a:gd name="connsiteY4130" fmla="*/ 561133 h 6407421"/>
              <a:gd name="connsiteX4131" fmla="*/ 6082884 w 11701760"/>
              <a:gd name="connsiteY4131" fmla="*/ 561133 h 6407421"/>
              <a:gd name="connsiteX4132" fmla="*/ 236036 w 11701760"/>
              <a:gd name="connsiteY4132" fmla="*/ 531530 h 6407421"/>
              <a:gd name="connsiteX4133" fmla="*/ 265639 w 11701760"/>
              <a:gd name="connsiteY4133" fmla="*/ 531530 h 6407421"/>
              <a:gd name="connsiteX4134" fmla="*/ 265639 w 11701760"/>
              <a:gd name="connsiteY4134" fmla="*/ 561133 h 6407421"/>
              <a:gd name="connsiteX4135" fmla="*/ 236036 w 11701760"/>
              <a:gd name="connsiteY4135" fmla="*/ 561133 h 6407421"/>
              <a:gd name="connsiteX4136" fmla="*/ 0 w 11701760"/>
              <a:gd name="connsiteY4136" fmla="*/ 531530 h 6407421"/>
              <a:gd name="connsiteX4137" fmla="*/ 29602 w 11701760"/>
              <a:gd name="connsiteY4137" fmla="*/ 531530 h 6407421"/>
              <a:gd name="connsiteX4138" fmla="*/ 29602 w 11701760"/>
              <a:gd name="connsiteY4138" fmla="*/ 561133 h 6407421"/>
              <a:gd name="connsiteX4139" fmla="*/ 0 w 11701760"/>
              <a:gd name="connsiteY4139" fmla="*/ 561133 h 6407421"/>
              <a:gd name="connsiteX4140" fmla="*/ 11672158 w 11701760"/>
              <a:gd name="connsiteY4140" fmla="*/ 265811 h 6407421"/>
              <a:gd name="connsiteX4141" fmla="*/ 11701760 w 11701760"/>
              <a:gd name="connsiteY4141" fmla="*/ 265811 h 6407421"/>
              <a:gd name="connsiteX4142" fmla="*/ 11701760 w 11701760"/>
              <a:gd name="connsiteY4142" fmla="*/ 295414 h 6407421"/>
              <a:gd name="connsiteX4143" fmla="*/ 11672158 w 11701760"/>
              <a:gd name="connsiteY4143" fmla="*/ 295414 h 6407421"/>
              <a:gd name="connsiteX4144" fmla="*/ 5825310 w 11701760"/>
              <a:gd name="connsiteY4144" fmla="*/ 265811 h 6407421"/>
              <a:gd name="connsiteX4145" fmla="*/ 5854913 w 11701760"/>
              <a:gd name="connsiteY4145" fmla="*/ 265811 h 6407421"/>
              <a:gd name="connsiteX4146" fmla="*/ 5854913 w 11701760"/>
              <a:gd name="connsiteY4146" fmla="*/ 295414 h 6407421"/>
              <a:gd name="connsiteX4147" fmla="*/ 5825310 w 11701760"/>
              <a:gd name="connsiteY4147" fmla="*/ 295414 h 6407421"/>
              <a:gd name="connsiteX4148" fmla="*/ 11405961 w 11701760"/>
              <a:gd name="connsiteY4148" fmla="*/ 265809 h 6407421"/>
              <a:gd name="connsiteX4149" fmla="*/ 11435563 w 11701760"/>
              <a:gd name="connsiteY4149" fmla="*/ 265809 h 6407421"/>
              <a:gd name="connsiteX4150" fmla="*/ 11435563 w 11701760"/>
              <a:gd name="connsiteY4150" fmla="*/ 295412 h 6407421"/>
              <a:gd name="connsiteX4151" fmla="*/ 11405961 w 11701760"/>
              <a:gd name="connsiteY4151" fmla="*/ 295412 h 6407421"/>
              <a:gd name="connsiteX4152" fmla="*/ 5559113 w 11701760"/>
              <a:gd name="connsiteY4152" fmla="*/ 265809 h 6407421"/>
              <a:gd name="connsiteX4153" fmla="*/ 5588715 w 11701760"/>
              <a:gd name="connsiteY4153" fmla="*/ 265809 h 6407421"/>
              <a:gd name="connsiteX4154" fmla="*/ 5588715 w 11701760"/>
              <a:gd name="connsiteY4154" fmla="*/ 295412 h 6407421"/>
              <a:gd name="connsiteX4155" fmla="*/ 5559113 w 11701760"/>
              <a:gd name="connsiteY4155" fmla="*/ 295412 h 6407421"/>
              <a:gd name="connsiteX4156" fmla="*/ 11139872 w 11701760"/>
              <a:gd name="connsiteY4156" fmla="*/ 265807 h 6407421"/>
              <a:gd name="connsiteX4157" fmla="*/ 11169474 w 11701760"/>
              <a:gd name="connsiteY4157" fmla="*/ 265807 h 6407421"/>
              <a:gd name="connsiteX4158" fmla="*/ 11169474 w 11701760"/>
              <a:gd name="connsiteY4158" fmla="*/ 295409 h 6407421"/>
              <a:gd name="connsiteX4159" fmla="*/ 11139872 w 11701760"/>
              <a:gd name="connsiteY4159" fmla="*/ 295409 h 6407421"/>
              <a:gd name="connsiteX4160" fmla="*/ 5293024 w 11701760"/>
              <a:gd name="connsiteY4160" fmla="*/ 265807 h 6407421"/>
              <a:gd name="connsiteX4161" fmla="*/ 5322626 w 11701760"/>
              <a:gd name="connsiteY4161" fmla="*/ 265807 h 6407421"/>
              <a:gd name="connsiteX4162" fmla="*/ 5322626 w 11701760"/>
              <a:gd name="connsiteY4162" fmla="*/ 295409 h 6407421"/>
              <a:gd name="connsiteX4163" fmla="*/ 5293024 w 11701760"/>
              <a:gd name="connsiteY4163" fmla="*/ 295409 h 6407421"/>
              <a:gd name="connsiteX4164" fmla="*/ 10873675 w 11701760"/>
              <a:gd name="connsiteY4164" fmla="*/ 265805 h 6407421"/>
              <a:gd name="connsiteX4165" fmla="*/ 10903277 w 11701760"/>
              <a:gd name="connsiteY4165" fmla="*/ 265805 h 6407421"/>
              <a:gd name="connsiteX4166" fmla="*/ 10903277 w 11701760"/>
              <a:gd name="connsiteY4166" fmla="*/ 295407 h 6407421"/>
              <a:gd name="connsiteX4167" fmla="*/ 10873675 w 11701760"/>
              <a:gd name="connsiteY4167" fmla="*/ 295407 h 6407421"/>
              <a:gd name="connsiteX4168" fmla="*/ 5026827 w 11701760"/>
              <a:gd name="connsiteY4168" fmla="*/ 265805 h 6407421"/>
              <a:gd name="connsiteX4169" fmla="*/ 5056429 w 11701760"/>
              <a:gd name="connsiteY4169" fmla="*/ 265805 h 6407421"/>
              <a:gd name="connsiteX4170" fmla="*/ 5056429 w 11701760"/>
              <a:gd name="connsiteY4170" fmla="*/ 295407 h 6407421"/>
              <a:gd name="connsiteX4171" fmla="*/ 5026827 w 11701760"/>
              <a:gd name="connsiteY4171" fmla="*/ 295407 h 6407421"/>
              <a:gd name="connsiteX4172" fmla="*/ 10607478 w 11701760"/>
              <a:gd name="connsiteY4172" fmla="*/ 265803 h 6407421"/>
              <a:gd name="connsiteX4173" fmla="*/ 10637188 w 11701760"/>
              <a:gd name="connsiteY4173" fmla="*/ 265803 h 6407421"/>
              <a:gd name="connsiteX4174" fmla="*/ 10637188 w 11701760"/>
              <a:gd name="connsiteY4174" fmla="*/ 295405 h 6407421"/>
              <a:gd name="connsiteX4175" fmla="*/ 10607478 w 11701760"/>
              <a:gd name="connsiteY4175" fmla="*/ 295405 h 6407421"/>
              <a:gd name="connsiteX4176" fmla="*/ 4760630 w 11701760"/>
              <a:gd name="connsiteY4176" fmla="*/ 265803 h 6407421"/>
              <a:gd name="connsiteX4177" fmla="*/ 4790340 w 11701760"/>
              <a:gd name="connsiteY4177" fmla="*/ 265803 h 6407421"/>
              <a:gd name="connsiteX4178" fmla="*/ 4790340 w 11701760"/>
              <a:gd name="connsiteY4178" fmla="*/ 295405 h 6407421"/>
              <a:gd name="connsiteX4179" fmla="*/ 4760630 w 11701760"/>
              <a:gd name="connsiteY4179" fmla="*/ 295405 h 6407421"/>
              <a:gd name="connsiteX4180" fmla="*/ 10341389 w 11701760"/>
              <a:gd name="connsiteY4180" fmla="*/ 265800 h 6407421"/>
              <a:gd name="connsiteX4181" fmla="*/ 10370992 w 11701760"/>
              <a:gd name="connsiteY4181" fmla="*/ 265800 h 6407421"/>
              <a:gd name="connsiteX4182" fmla="*/ 10370992 w 11701760"/>
              <a:gd name="connsiteY4182" fmla="*/ 295403 h 6407421"/>
              <a:gd name="connsiteX4183" fmla="*/ 10341389 w 11701760"/>
              <a:gd name="connsiteY4183" fmla="*/ 295403 h 6407421"/>
              <a:gd name="connsiteX4184" fmla="*/ 4494541 w 11701760"/>
              <a:gd name="connsiteY4184" fmla="*/ 265800 h 6407421"/>
              <a:gd name="connsiteX4185" fmla="*/ 4524144 w 11701760"/>
              <a:gd name="connsiteY4185" fmla="*/ 265800 h 6407421"/>
              <a:gd name="connsiteX4186" fmla="*/ 4524144 w 11701760"/>
              <a:gd name="connsiteY4186" fmla="*/ 295403 h 6407421"/>
              <a:gd name="connsiteX4187" fmla="*/ 4494541 w 11701760"/>
              <a:gd name="connsiteY4187" fmla="*/ 295403 h 6407421"/>
              <a:gd name="connsiteX4188" fmla="*/ 10075192 w 11701760"/>
              <a:gd name="connsiteY4188" fmla="*/ 265798 h 6407421"/>
              <a:gd name="connsiteX4189" fmla="*/ 10104794 w 11701760"/>
              <a:gd name="connsiteY4189" fmla="*/ 265798 h 6407421"/>
              <a:gd name="connsiteX4190" fmla="*/ 10104794 w 11701760"/>
              <a:gd name="connsiteY4190" fmla="*/ 295401 h 6407421"/>
              <a:gd name="connsiteX4191" fmla="*/ 10075192 w 11701760"/>
              <a:gd name="connsiteY4191" fmla="*/ 295401 h 6407421"/>
              <a:gd name="connsiteX4192" fmla="*/ 4228344 w 11701760"/>
              <a:gd name="connsiteY4192" fmla="*/ 265798 h 6407421"/>
              <a:gd name="connsiteX4193" fmla="*/ 4257946 w 11701760"/>
              <a:gd name="connsiteY4193" fmla="*/ 265798 h 6407421"/>
              <a:gd name="connsiteX4194" fmla="*/ 4257946 w 11701760"/>
              <a:gd name="connsiteY4194" fmla="*/ 295401 h 6407421"/>
              <a:gd name="connsiteX4195" fmla="*/ 4228344 w 11701760"/>
              <a:gd name="connsiteY4195" fmla="*/ 295401 h 6407421"/>
              <a:gd name="connsiteX4196" fmla="*/ 9809103 w 11701760"/>
              <a:gd name="connsiteY4196" fmla="*/ 265796 h 6407421"/>
              <a:gd name="connsiteX4197" fmla="*/ 9838705 w 11701760"/>
              <a:gd name="connsiteY4197" fmla="*/ 265796 h 6407421"/>
              <a:gd name="connsiteX4198" fmla="*/ 9838705 w 11701760"/>
              <a:gd name="connsiteY4198" fmla="*/ 295398 h 6407421"/>
              <a:gd name="connsiteX4199" fmla="*/ 9809103 w 11701760"/>
              <a:gd name="connsiteY4199" fmla="*/ 295398 h 6407421"/>
              <a:gd name="connsiteX4200" fmla="*/ 3962255 w 11701760"/>
              <a:gd name="connsiteY4200" fmla="*/ 265796 h 6407421"/>
              <a:gd name="connsiteX4201" fmla="*/ 3991857 w 11701760"/>
              <a:gd name="connsiteY4201" fmla="*/ 265796 h 6407421"/>
              <a:gd name="connsiteX4202" fmla="*/ 3991857 w 11701760"/>
              <a:gd name="connsiteY4202" fmla="*/ 295398 h 6407421"/>
              <a:gd name="connsiteX4203" fmla="*/ 3962255 w 11701760"/>
              <a:gd name="connsiteY4203" fmla="*/ 295398 h 6407421"/>
              <a:gd name="connsiteX4204" fmla="*/ 9542906 w 11701760"/>
              <a:gd name="connsiteY4204" fmla="*/ 265794 h 6407421"/>
              <a:gd name="connsiteX4205" fmla="*/ 9572509 w 11701760"/>
              <a:gd name="connsiteY4205" fmla="*/ 265794 h 6407421"/>
              <a:gd name="connsiteX4206" fmla="*/ 9572509 w 11701760"/>
              <a:gd name="connsiteY4206" fmla="*/ 295396 h 6407421"/>
              <a:gd name="connsiteX4207" fmla="*/ 9542906 w 11701760"/>
              <a:gd name="connsiteY4207" fmla="*/ 295396 h 6407421"/>
              <a:gd name="connsiteX4208" fmla="*/ 3696058 w 11701760"/>
              <a:gd name="connsiteY4208" fmla="*/ 265794 h 6407421"/>
              <a:gd name="connsiteX4209" fmla="*/ 3725661 w 11701760"/>
              <a:gd name="connsiteY4209" fmla="*/ 265794 h 6407421"/>
              <a:gd name="connsiteX4210" fmla="*/ 3725661 w 11701760"/>
              <a:gd name="connsiteY4210" fmla="*/ 295396 h 6407421"/>
              <a:gd name="connsiteX4211" fmla="*/ 3696058 w 11701760"/>
              <a:gd name="connsiteY4211" fmla="*/ 295396 h 6407421"/>
              <a:gd name="connsiteX4212" fmla="*/ 9276817 w 11701760"/>
              <a:gd name="connsiteY4212" fmla="*/ 265792 h 6407421"/>
              <a:gd name="connsiteX4213" fmla="*/ 9306420 w 11701760"/>
              <a:gd name="connsiteY4213" fmla="*/ 265792 h 6407421"/>
              <a:gd name="connsiteX4214" fmla="*/ 9306420 w 11701760"/>
              <a:gd name="connsiteY4214" fmla="*/ 295394 h 6407421"/>
              <a:gd name="connsiteX4215" fmla="*/ 9276817 w 11701760"/>
              <a:gd name="connsiteY4215" fmla="*/ 295394 h 6407421"/>
              <a:gd name="connsiteX4216" fmla="*/ 3429969 w 11701760"/>
              <a:gd name="connsiteY4216" fmla="*/ 265792 h 6407421"/>
              <a:gd name="connsiteX4217" fmla="*/ 3459572 w 11701760"/>
              <a:gd name="connsiteY4217" fmla="*/ 265792 h 6407421"/>
              <a:gd name="connsiteX4218" fmla="*/ 3459572 w 11701760"/>
              <a:gd name="connsiteY4218" fmla="*/ 295394 h 6407421"/>
              <a:gd name="connsiteX4219" fmla="*/ 3429969 w 11701760"/>
              <a:gd name="connsiteY4219" fmla="*/ 295394 h 6407421"/>
              <a:gd name="connsiteX4220" fmla="*/ 9010620 w 11701760"/>
              <a:gd name="connsiteY4220" fmla="*/ 265789 h 6407421"/>
              <a:gd name="connsiteX4221" fmla="*/ 9040222 w 11701760"/>
              <a:gd name="connsiteY4221" fmla="*/ 265789 h 6407421"/>
              <a:gd name="connsiteX4222" fmla="*/ 9040222 w 11701760"/>
              <a:gd name="connsiteY4222" fmla="*/ 295392 h 6407421"/>
              <a:gd name="connsiteX4223" fmla="*/ 9010620 w 11701760"/>
              <a:gd name="connsiteY4223" fmla="*/ 295392 h 6407421"/>
              <a:gd name="connsiteX4224" fmla="*/ 3163772 w 11701760"/>
              <a:gd name="connsiteY4224" fmla="*/ 265789 h 6407421"/>
              <a:gd name="connsiteX4225" fmla="*/ 3193374 w 11701760"/>
              <a:gd name="connsiteY4225" fmla="*/ 265789 h 6407421"/>
              <a:gd name="connsiteX4226" fmla="*/ 3193374 w 11701760"/>
              <a:gd name="connsiteY4226" fmla="*/ 295392 h 6407421"/>
              <a:gd name="connsiteX4227" fmla="*/ 3163772 w 11701760"/>
              <a:gd name="connsiteY4227" fmla="*/ 295392 h 6407421"/>
              <a:gd name="connsiteX4228" fmla="*/ 8744423 w 11701760"/>
              <a:gd name="connsiteY4228" fmla="*/ 265787 h 6407421"/>
              <a:gd name="connsiteX4229" fmla="*/ 8774026 w 11701760"/>
              <a:gd name="connsiteY4229" fmla="*/ 265787 h 6407421"/>
              <a:gd name="connsiteX4230" fmla="*/ 8774026 w 11701760"/>
              <a:gd name="connsiteY4230" fmla="*/ 295390 h 6407421"/>
              <a:gd name="connsiteX4231" fmla="*/ 8744423 w 11701760"/>
              <a:gd name="connsiteY4231" fmla="*/ 295390 h 6407421"/>
              <a:gd name="connsiteX4232" fmla="*/ 2897575 w 11701760"/>
              <a:gd name="connsiteY4232" fmla="*/ 265787 h 6407421"/>
              <a:gd name="connsiteX4233" fmla="*/ 2927178 w 11701760"/>
              <a:gd name="connsiteY4233" fmla="*/ 265787 h 6407421"/>
              <a:gd name="connsiteX4234" fmla="*/ 2927178 w 11701760"/>
              <a:gd name="connsiteY4234" fmla="*/ 295390 h 6407421"/>
              <a:gd name="connsiteX4235" fmla="*/ 2897575 w 11701760"/>
              <a:gd name="connsiteY4235" fmla="*/ 295390 h 6407421"/>
              <a:gd name="connsiteX4236" fmla="*/ 8478226 w 11701760"/>
              <a:gd name="connsiteY4236" fmla="*/ 265785 h 6407421"/>
              <a:gd name="connsiteX4237" fmla="*/ 8507828 w 11701760"/>
              <a:gd name="connsiteY4237" fmla="*/ 265785 h 6407421"/>
              <a:gd name="connsiteX4238" fmla="*/ 8507828 w 11701760"/>
              <a:gd name="connsiteY4238" fmla="*/ 295387 h 6407421"/>
              <a:gd name="connsiteX4239" fmla="*/ 8478226 w 11701760"/>
              <a:gd name="connsiteY4239" fmla="*/ 295387 h 6407421"/>
              <a:gd name="connsiteX4240" fmla="*/ 2631378 w 11701760"/>
              <a:gd name="connsiteY4240" fmla="*/ 265785 h 6407421"/>
              <a:gd name="connsiteX4241" fmla="*/ 2660980 w 11701760"/>
              <a:gd name="connsiteY4241" fmla="*/ 265785 h 6407421"/>
              <a:gd name="connsiteX4242" fmla="*/ 2660980 w 11701760"/>
              <a:gd name="connsiteY4242" fmla="*/ 295387 h 6407421"/>
              <a:gd name="connsiteX4243" fmla="*/ 2631378 w 11701760"/>
              <a:gd name="connsiteY4243" fmla="*/ 295387 h 6407421"/>
              <a:gd name="connsiteX4244" fmla="*/ 8212137 w 11701760"/>
              <a:gd name="connsiteY4244" fmla="*/ 265783 h 6407421"/>
              <a:gd name="connsiteX4245" fmla="*/ 8241740 w 11701760"/>
              <a:gd name="connsiteY4245" fmla="*/ 265783 h 6407421"/>
              <a:gd name="connsiteX4246" fmla="*/ 8241740 w 11701760"/>
              <a:gd name="connsiteY4246" fmla="*/ 295385 h 6407421"/>
              <a:gd name="connsiteX4247" fmla="*/ 8212137 w 11701760"/>
              <a:gd name="connsiteY4247" fmla="*/ 295385 h 6407421"/>
              <a:gd name="connsiteX4248" fmla="*/ 2365289 w 11701760"/>
              <a:gd name="connsiteY4248" fmla="*/ 265783 h 6407421"/>
              <a:gd name="connsiteX4249" fmla="*/ 2394892 w 11701760"/>
              <a:gd name="connsiteY4249" fmla="*/ 265783 h 6407421"/>
              <a:gd name="connsiteX4250" fmla="*/ 2394892 w 11701760"/>
              <a:gd name="connsiteY4250" fmla="*/ 295385 h 6407421"/>
              <a:gd name="connsiteX4251" fmla="*/ 2365289 w 11701760"/>
              <a:gd name="connsiteY4251" fmla="*/ 295385 h 6407421"/>
              <a:gd name="connsiteX4252" fmla="*/ 7945940 w 11701760"/>
              <a:gd name="connsiteY4252" fmla="*/ 265781 h 6407421"/>
              <a:gd name="connsiteX4253" fmla="*/ 7975543 w 11701760"/>
              <a:gd name="connsiteY4253" fmla="*/ 265781 h 6407421"/>
              <a:gd name="connsiteX4254" fmla="*/ 7975543 w 11701760"/>
              <a:gd name="connsiteY4254" fmla="*/ 295383 h 6407421"/>
              <a:gd name="connsiteX4255" fmla="*/ 7945940 w 11701760"/>
              <a:gd name="connsiteY4255" fmla="*/ 295383 h 6407421"/>
              <a:gd name="connsiteX4256" fmla="*/ 2099092 w 11701760"/>
              <a:gd name="connsiteY4256" fmla="*/ 265781 h 6407421"/>
              <a:gd name="connsiteX4257" fmla="*/ 2128695 w 11701760"/>
              <a:gd name="connsiteY4257" fmla="*/ 265781 h 6407421"/>
              <a:gd name="connsiteX4258" fmla="*/ 2128695 w 11701760"/>
              <a:gd name="connsiteY4258" fmla="*/ 295383 h 6407421"/>
              <a:gd name="connsiteX4259" fmla="*/ 2099092 w 11701760"/>
              <a:gd name="connsiteY4259" fmla="*/ 295383 h 6407421"/>
              <a:gd name="connsiteX4260" fmla="*/ 7679743 w 11701760"/>
              <a:gd name="connsiteY4260" fmla="*/ 265778 h 6407421"/>
              <a:gd name="connsiteX4261" fmla="*/ 7709346 w 11701760"/>
              <a:gd name="connsiteY4261" fmla="*/ 265778 h 6407421"/>
              <a:gd name="connsiteX4262" fmla="*/ 7709346 w 11701760"/>
              <a:gd name="connsiteY4262" fmla="*/ 295381 h 6407421"/>
              <a:gd name="connsiteX4263" fmla="*/ 7679743 w 11701760"/>
              <a:gd name="connsiteY4263" fmla="*/ 295381 h 6407421"/>
              <a:gd name="connsiteX4264" fmla="*/ 1832898 w 11701760"/>
              <a:gd name="connsiteY4264" fmla="*/ 265778 h 6407421"/>
              <a:gd name="connsiteX4265" fmla="*/ 1862498 w 11701760"/>
              <a:gd name="connsiteY4265" fmla="*/ 265778 h 6407421"/>
              <a:gd name="connsiteX4266" fmla="*/ 1862498 w 11701760"/>
              <a:gd name="connsiteY4266" fmla="*/ 295381 h 6407421"/>
              <a:gd name="connsiteX4267" fmla="*/ 1832898 w 11701760"/>
              <a:gd name="connsiteY4267" fmla="*/ 295381 h 6407421"/>
              <a:gd name="connsiteX4268" fmla="*/ 7413653 w 11701760"/>
              <a:gd name="connsiteY4268" fmla="*/ 265776 h 6407421"/>
              <a:gd name="connsiteX4269" fmla="*/ 7443256 w 11701760"/>
              <a:gd name="connsiteY4269" fmla="*/ 265776 h 6407421"/>
              <a:gd name="connsiteX4270" fmla="*/ 7443256 w 11701760"/>
              <a:gd name="connsiteY4270" fmla="*/ 295379 h 6407421"/>
              <a:gd name="connsiteX4271" fmla="*/ 7413653 w 11701760"/>
              <a:gd name="connsiteY4271" fmla="*/ 295379 h 6407421"/>
              <a:gd name="connsiteX4272" fmla="*/ 1566808 w 11701760"/>
              <a:gd name="connsiteY4272" fmla="*/ 265776 h 6407421"/>
              <a:gd name="connsiteX4273" fmla="*/ 1596409 w 11701760"/>
              <a:gd name="connsiteY4273" fmla="*/ 265776 h 6407421"/>
              <a:gd name="connsiteX4274" fmla="*/ 1596409 w 11701760"/>
              <a:gd name="connsiteY4274" fmla="*/ 295379 h 6407421"/>
              <a:gd name="connsiteX4275" fmla="*/ 1566808 w 11701760"/>
              <a:gd name="connsiteY4275" fmla="*/ 295379 h 6407421"/>
              <a:gd name="connsiteX4276" fmla="*/ 7147456 w 11701760"/>
              <a:gd name="connsiteY4276" fmla="*/ 265774 h 6407421"/>
              <a:gd name="connsiteX4277" fmla="*/ 7177058 w 11701760"/>
              <a:gd name="connsiteY4277" fmla="*/ 265774 h 6407421"/>
              <a:gd name="connsiteX4278" fmla="*/ 7177058 w 11701760"/>
              <a:gd name="connsiteY4278" fmla="*/ 295376 h 6407421"/>
              <a:gd name="connsiteX4279" fmla="*/ 7147456 w 11701760"/>
              <a:gd name="connsiteY4279" fmla="*/ 295376 h 6407421"/>
              <a:gd name="connsiteX4280" fmla="*/ 1300611 w 11701760"/>
              <a:gd name="connsiteY4280" fmla="*/ 265774 h 6407421"/>
              <a:gd name="connsiteX4281" fmla="*/ 1330213 w 11701760"/>
              <a:gd name="connsiteY4281" fmla="*/ 265774 h 6407421"/>
              <a:gd name="connsiteX4282" fmla="*/ 1330213 w 11701760"/>
              <a:gd name="connsiteY4282" fmla="*/ 295376 h 6407421"/>
              <a:gd name="connsiteX4283" fmla="*/ 1300611 w 11701760"/>
              <a:gd name="connsiteY4283" fmla="*/ 295376 h 6407421"/>
              <a:gd name="connsiteX4284" fmla="*/ 6881367 w 11701760"/>
              <a:gd name="connsiteY4284" fmla="*/ 265772 h 6407421"/>
              <a:gd name="connsiteX4285" fmla="*/ 6910970 w 11701760"/>
              <a:gd name="connsiteY4285" fmla="*/ 265772 h 6407421"/>
              <a:gd name="connsiteX4286" fmla="*/ 6910970 w 11701760"/>
              <a:gd name="connsiteY4286" fmla="*/ 295374 h 6407421"/>
              <a:gd name="connsiteX4287" fmla="*/ 6881367 w 11701760"/>
              <a:gd name="connsiteY4287" fmla="*/ 295374 h 6407421"/>
              <a:gd name="connsiteX4288" fmla="*/ 1034520 w 11701760"/>
              <a:gd name="connsiteY4288" fmla="*/ 265772 h 6407421"/>
              <a:gd name="connsiteX4289" fmla="*/ 1064123 w 11701760"/>
              <a:gd name="connsiteY4289" fmla="*/ 265772 h 6407421"/>
              <a:gd name="connsiteX4290" fmla="*/ 1064123 w 11701760"/>
              <a:gd name="connsiteY4290" fmla="*/ 295374 h 6407421"/>
              <a:gd name="connsiteX4291" fmla="*/ 1034520 w 11701760"/>
              <a:gd name="connsiteY4291" fmla="*/ 295374 h 6407421"/>
              <a:gd name="connsiteX4292" fmla="*/ 6615170 w 11701760"/>
              <a:gd name="connsiteY4292" fmla="*/ 265770 h 6407421"/>
              <a:gd name="connsiteX4293" fmla="*/ 6644773 w 11701760"/>
              <a:gd name="connsiteY4293" fmla="*/ 265770 h 6407421"/>
              <a:gd name="connsiteX4294" fmla="*/ 6644773 w 11701760"/>
              <a:gd name="connsiteY4294" fmla="*/ 295372 h 6407421"/>
              <a:gd name="connsiteX4295" fmla="*/ 6615170 w 11701760"/>
              <a:gd name="connsiteY4295" fmla="*/ 295372 h 6407421"/>
              <a:gd name="connsiteX4296" fmla="*/ 768326 w 11701760"/>
              <a:gd name="connsiteY4296" fmla="*/ 265770 h 6407421"/>
              <a:gd name="connsiteX4297" fmla="*/ 797926 w 11701760"/>
              <a:gd name="connsiteY4297" fmla="*/ 265770 h 6407421"/>
              <a:gd name="connsiteX4298" fmla="*/ 797926 w 11701760"/>
              <a:gd name="connsiteY4298" fmla="*/ 295372 h 6407421"/>
              <a:gd name="connsiteX4299" fmla="*/ 768326 w 11701760"/>
              <a:gd name="connsiteY4299" fmla="*/ 295372 h 6407421"/>
              <a:gd name="connsiteX4300" fmla="*/ 6349081 w 11701760"/>
              <a:gd name="connsiteY4300" fmla="*/ 265767 h 6407421"/>
              <a:gd name="connsiteX4301" fmla="*/ 6378683 w 11701760"/>
              <a:gd name="connsiteY4301" fmla="*/ 265767 h 6407421"/>
              <a:gd name="connsiteX4302" fmla="*/ 6378683 w 11701760"/>
              <a:gd name="connsiteY4302" fmla="*/ 295370 h 6407421"/>
              <a:gd name="connsiteX4303" fmla="*/ 6349081 w 11701760"/>
              <a:gd name="connsiteY4303" fmla="*/ 295370 h 6407421"/>
              <a:gd name="connsiteX4304" fmla="*/ 502235 w 11701760"/>
              <a:gd name="connsiteY4304" fmla="*/ 265767 h 6407421"/>
              <a:gd name="connsiteX4305" fmla="*/ 531838 w 11701760"/>
              <a:gd name="connsiteY4305" fmla="*/ 265767 h 6407421"/>
              <a:gd name="connsiteX4306" fmla="*/ 531838 w 11701760"/>
              <a:gd name="connsiteY4306" fmla="*/ 295370 h 6407421"/>
              <a:gd name="connsiteX4307" fmla="*/ 502235 w 11701760"/>
              <a:gd name="connsiteY4307" fmla="*/ 295370 h 6407421"/>
              <a:gd name="connsiteX4308" fmla="*/ 6082884 w 11701760"/>
              <a:gd name="connsiteY4308" fmla="*/ 265765 h 6407421"/>
              <a:gd name="connsiteX4309" fmla="*/ 6112486 w 11701760"/>
              <a:gd name="connsiteY4309" fmla="*/ 265765 h 6407421"/>
              <a:gd name="connsiteX4310" fmla="*/ 6112486 w 11701760"/>
              <a:gd name="connsiteY4310" fmla="*/ 295368 h 6407421"/>
              <a:gd name="connsiteX4311" fmla="*/ 6082884 w 11701760"/>
              <a:gd name="connsiteY4311" fmla="*/ 295368 h 6407421"/>
              <a:gd name="connsiteX4312" fmla="*/ 236036 w 11701760"/>
              <a:gd name="connsiteY4312" fmla="*/ 265765 h 6407421"/>
              <a:gd name="connsiteX4313" fmla="*/ 265639 w 11701760"/>
              <a:gd name="connsiteY4313" fmla="*/ 265765 h 6407421"/>
              <a:gd name="connsiteX4314" fmla="*/ 265639 w 11701760"/>
              <a:gd name="connsiteY4314" fmla="*/ 295368 h 6407421"/>
              <a:gd name="connsiteX4315" fmla="*/ 236036 w 11701760"/>
              <a:gd name="connsiteY4315" fmla="*/ 295368 h 6407421"/>
              <a:gd name="connsiteX4316" fmla="*/ 0 w 11701760"/>
              <a:gd name="connsiteY4316" fmla="*/ 265765 h 6407421"/>
              <a:gd name="connsiteX4317" fmla="*/ 29602 w 11701760"/>
              <a:gd name="connsiteY4317" fmla="*/ 265765 h 6407421"/>
              <a:gd name="connsiteX4318" fmla="*/ 29602 w 11701760"/>
              <a:gd name="connsiteY4318" fmla="*/ 295368 h 6407421"/>
              <a:gd name="connsiteX4319" fmla="*/ 0 w 11701760"/>
              <a:gd name="connsiteY4319" fmla="*/ 295368 h 6407421"/>
              <a:gd name="connsiteX4320" fmla="*/ 11672158 w 11701760"/>
              <a:gd name="connsiteY4320" fmla="*/ 48 h 6407421"/>
              <a:gd name="connsiteX4321" fmla="*/ 11701760 w 11701760"/>
              <a:gd name="connsiteY4321" fmla="*/ 48 h 6407421"/>
              <a:gd name="connsiteX4322" fmla="*/ 11701760 w 11701760"/>
              <a:gd name="connsiteY4322" fmla="*/ 29651 h 6407421"/>
              <a:gd name="connsiteX4323" fmla="*/ 11672158 w 11701760"/>
              <a:gd name="connsiteY4323" fmla="*/ 29651 h 6407421"/>
              <a:gd name="connsiteX4324" fmla="*/ 5825310 w 11701760"/>
              <a:gd name="connsiteY4324" fmla="*/ 48 h 6407421"/>
              <a:gd name="connsiteX4325" fmla="*/ 5854913 w 11701760"/>
              <a:gd name="connsiteY4325" fmla="*/ 48 h 6407421"/>
              <a:gd name="connsiteX4326" fmla="*/ 5854913 w 11701760"/>
              <a:gd name="connsiteY4326" fmla="*/ 29651 h 6407421"/>
              <a:gd name="connsiteX4327" fmla="*/ 5825310 w 11701760"/>
              <a:gd name="connsiteY4327" fmla="*/ 29651 h 6407421"/>
              <a:gd name="connsiteX4328" fmla="*/ 11405961 w 11701760"/>
              <a:gd name="connsiteY4328" fmla="*/ 46 h 6407421"/>
              <a:gd name="connsiteX4329" fmla="*/ 11435563 w 11701760"/>
              <a:gd name="connsiteY4329" fmla="*/ 46 h 6407421"/>
              <a:gd name="connsiteX4330" fmla="*/ 11435563 w 11701760"/>
              <a:gd name="connsiteY4330" fmla="*/ 29648 h 6407421"/>
              <a:gd name="connsiteX4331" fmla="*/ 11405961 w 11701760"/>
              <a:gd name="connsiteY4331" fmla="*/ 29648 h 6407421"/>
              <a:gd name="connsiteX4332" fmla="*/ 5559113 w 11701760"/>
              <a:gd name="connsiteY4332" fmla="*/ 46 h 6407421"/>
              <a:gd name="connsiteX4333" fmla="*/ 5588715 w 11701760"/>
              <a:gd name="connsiteY4333" fmla="*/ 46 h 6407421"/>
              <a:gd name="connsiteX4334" fmla="*/ 5588715 w 11701760"/>
              <a:gd name="connsiteY4334" fmla="*/ 29648 h 6407421"/>
              <a:gd name="connsiteX4335" fmla="*/ 5559113 w 11701760"/>
              <a:gd name="connsiteY4335" fmla="*/ 29648 h 6407421"/>
              <a:gd name="connsiteX4336" fmla="*/ 11139872 w 11701760"/>
              <a:gd name="connsiteY4336" fmla="*/ 44 h 6407421"/>
              <a:gd name="connsiteX4337" fmla="*/ 11169474 w 11701760"/>
              <a:gd name="connsiteY4337" fmla="*/ 44 h 6407421"/>
              <a:gd name="connsiteX4338" fmla="*/ 11169474 w 11701760"/>
              <a:gd name="connsiteY4338" fmla="*/ 29646 h 6407421"/>
              <a:gd name="connsiteX4339" fmla="*/ 11139872 w 11701760"/>
              <a:gd name="connsiteY4339" fmla="*/ 29646 h 6407421"/>
              <a:gd name="connsiteX4340" fmla="*/ 5293024 w 11701760"/>
              <a:gd name="connsiteY4340" fmla="*/ 44 h 6407421"/>
              <a:gd name="connsiteX4341" fmla="*/ 5322626 w 11701760"/>
              <a:gd name="connsiteY4341" fmla="*/ 44 h 6407421"/>
              <a:gd name="connsiteX4342" fmla="*/ 5322626 w 11701760"/>
              <a:gd name="connsiteY4342" fmla="*/ 29646 h 6407421"/>
              <a:gd name="connsiteX4343" fmla="*/ 5293024 w 11701760"/>
              <a:gd name="connsiteY4343" fmla="*/ 29646 h 6407421"/>
              <a:gd name="connsiteX4344" fmla="*/ 10873675 w 11701760"/>
              <a:gd name="connsiteY4344" fmla="*/ 41 h 6407421"/>
              <a:gd name="connsiteX4345" fmla="*/ 10903277 w 11701760"/>
              <a:gd name="connsiteY4345" fmla="*/ 41 h 6407421"/>
              <a:gd name="connsiteX4346" fmla="*/ 10903277 w 11701760"/>
              <a:gd name="connsiteY4346" fmla="*/ 29644 h 6407421"/>
              <a:gd name="connsiteX4347" fmla="*/ 10873675 w 11701760"/>
              <a:gd name="connsiteY4347" fmla="*/ 29644 h 6407421"/>
              <a:gd name="connsiteX4348" fmla="*/ 5026827 w 11701760"/>
              <a:gd name="connsiteY4348" fmla="*/ 41 h 6407421"/>
              <a:gd name="connsiteX4349" fmla="*/ 5056429 w 11701760"/>
              <a:gd name="connsiteY4349" fmla="*/ 41 h 6407421"/>
              <a:gd name="connsiteX4350" fmla="*/ 5056429 w 11701760"/>
              <a:gd name="connsiteY4350" fmla="*/ 29644 h 6407421"/>
              <a:gd name="connsiteX4351" fmla="*/ 5026827 w 11701760"/>
              <a:gd name="connsiteY4351" fmla="*/ 29644 h 6407421"/>
              <a:gd name="connsiteX4352" fmla="*/ 10607478 w 11701760"/>
              <a:gd name="connsiteY4352" fmla="*/ 39 h 6407421"/>
              <a:gd name="connsiteX4353" fmla="*/ 10637188 w 11701760"/>
              <a:gd name="connsiteY4353" fmla="*/ 39 h 6407421"/>
              <a:gd name="connsiteX4354" fmla="*/ 10637188 w 11701760"/>
              <a:gd name="connsiteY4354" fmla="*/ 29641 h 6407421"/>
              <a:gd name="connsiteX4355" fmla="*/ 10607478 w 11701760"/>
              <a:gd name="connsiteY4355" fmla="*/ 29641 h 6407421"/>
              <a:gd name="connsiteX4356" fmla="*/ 4760630 w 11701760"/>
              <a:gd name="connsiteY4356" fmla="*/ 39 h 6407421"/>
              <a:gd name="connsiteX4357" fmla="*/ 4790340 w 11701760"/>
              <a:gd name="connsiteY4357" fmla="*/ 39 h 6407421"/>
              <a:gd name="connsiteX4358" fmla="*/ 4790340 w 11701760"/>
              <a:gd name="connsiteY4358" fmla="*/ 29641 h 6407421"/>
              <a:gd name="connsiteX4359" fmla="*/ 4760630 w 11701760"/>
              <a:gd name="connsiteY4359" fmla="*/ 29641 h 6407421"/>
              <a:gd name="connsiteX4360" fmla="*/ 10341389 w 11701760"/>
              <a:gd name="connsiteY4360" fmla="*/ 37 h 6407421"/>
              <a:gd name="connsiteX4361" fmla="*/ 10370992 w 11701760"/>
              <a:gd name="connsiteY4361" fmla="*/ 37 h 6407421"/>
              <a:gd name="connsiteX4362" fmla="*/ 10370992 w 11701760"/>
              <a:gd name="connsiteY4362" fmla="*/ 29639 h 6407421"/>
              <a:gd name="connsiteX4363" fmla="*/ 10341389 w 11701760"/>
              <a:gd name="connsiteY4363" fmla="*/ 29639 h 6407421"/>
              <a:gd name="connsiteX4364" fmla="*/ 4494541 w 11701760"/>
              <a:gd name="connsiteY4364" fmla="*/ 37 h 6407421"/>
              <a:gd name="connsiteX4365" fmla="*/ 4524144 w 11701760"/>
              <a:gd name="connsiteY4365" fmla="*/ 37 h 6407421"/>
              <a:gd name="connsiteX4366" fmla="*/ 4524144 w 11701760"/>
              <a:gd name="connsiteY4366" fmla="*/ 29639 h 6407421"/>
              <a:gd name="connsiteX4367" fmla="*/ 4494541 w 11701760"/>
              <a:gd name="connsiteY4367" fmla="*/ 29639 h 6407421"/>
              <a:gd name="connsiteX4368" fmla="*/ 10075192 w 11701760"/>
              <a:gd name="connsiteY4368" fmla="*/ 34 h 6407421"/>
              <a:gd name="connsiteX4369" fmla="*/ 10104794 w 11701760"/>
              <a:gd name="connsiteY4369" fmla="*/ 34 h 6407421"/>
              <a:gd name="connsiteX4370" fmla="*/ 10104794 w 11701760"/>
              <a:gd name="connsiteY4370" fmla="*/ 29637 h 6407421"/>
              <a:gd name="connsiteX4371" fmla="*/ 10075192 w 11701760"/>
              <a:gd name="connsiteY4371" fmla="*/ 29637 h 6407421"/>
              <a:gd name="connsiteX4372" fmla="*/ 4228344 w 11701760"/>
              <a:gd name="connsiteY4372" fmla="*/ 34 h 6407421"/>
              <a:gd name="connsiteX4373" fmla="*/ 4257946 w 11701760"/>
              <a:gd name="connsiteY4373" fmla="*/ 34 h 6407421"/>
              <a:gd name="connsiteX4374" fmla="*/ 4257946 w 11701760"/>
              <a:gd name="connsiteY4374" fmla="*/ 29637 h 6407421"/>
              <a:gd name="connsiteX4375" fmla="*/ 4228344 w 11701760"/>
              <a:gd name="connsiteY4375" fmla="*/ 29637 h 6407421"/>
              <a:gd name="connsiteX4376" fmla="*/ 9809103 w 11701760"/>
              <a:gd name="connsiteY4376" fmla="*/ 32 h 6407421"/>
              <a:gd name="connsiteX4377" fmla="*/ 9838705 w 11701760"/>
              <a:gd name="connsiteY4377" fmla="*/ 32 h 6407421"/>
              <a:gd name="connsiteX4378" fmla="*/ 9838705 w 11701760"/>
              <a:gd name="connsiteY4378" fmla="*/ 29635 h 6407421"/>
              <a:gd name="connsiteX4379" fmla="*/ 9809103 w 11701760"/>
              <a:gd name="connsiteY4379" fmla="*/ 29635 h 6407421"/>
              <a:gd name="connsiteX4380" fmla="*/ 3962255 w 11701760"/>
              <a:gd name="connsiteY4380" fmla="*/ 32 h 6407421"/>
              <a:gd name="connsiteX4381" fmla="*/ 3991857 w 11701760"/>
              <a:gd name="connsiteY4381" fmla="*/ 32 h 6407421"/>
              <a:gd name="connsiteX4382" fmla="*/ 3991857 w 11701760"/>
              <a:gd name="connsiteY4382" fmla="*/ 29635 h 6407421"/>
              <a:gd name="connsiteX4383" fmla="*/ 3962255 w 11701760"/>
              <a:gd name="connsiteY4383" fmla="*/ 29635 h 6407421"/>
              <a:gd name="connsiteX4384" fmla="*/ 9542906 w 11701760"/>
              <a:gd name="connsiteY4384" fmla="*/ 30 h 6407421"/>
              <a:gd name="connsiteX4385" fmla="*/ 9572509 w 11701760"/>
              <a:gd name="connsiteY4385" fmla="*/ 30 h 6407421"/>
              <a:gd name="connsiteX4386" fmla="*/ 9572509 w 11701760"/>
              <a:gd name="connsiteY4386" fmla="*/ 29632 h 6407421"/>
              <a:gd name="connsiteX4387" fmla="*/ 9542906 w 11701760"/>
              <a:gd name="connsiteY4387" fmla="*/ 29632 h 6407421"/>
              <a:gd name="connsiteX4388" fmla="*/ 3696058 w 11701760"/>
              <a:gd name="connsiteY4388" fmla="*/ 30 h 6407421"/>
              <a:gd name="connsiteX4389" fmla="*/ 3725661 w 11701760"/>
              <a:gd name="connsiteY4389" fmla="*/ 30 h 6407421"/>
              <a:gd name="connsiteX4390" fmla="*/ 3725661 w 11701760"/>
              <a:gd name="connsiteY4390" fmla="*/ 29632 h 6407421"/>
              <a:gd name="connsiteX4391" fmla="*/ 3696058 w 11701760"/>
              <a:gd name="connsiteY4391" fmla="*/ 29632 h 6407421"/>
              <a:gd name="connsiteX4392" fmla="*/ 9276817 w 11701760"/>
              <a:gd name="connsiteY4392" fmla="*/ 28 h 6407421"/>
              <a:gd name="connsiteX4393" fmla="*/ 9306420 w 11701760"/>
              <a:gd name="connsiteY4393" fmla="*/ 28 h 6407421"/>
              <a:gd name="connsiteX4394" fmla="*/ 9306420 w 11701760"/>
              <a:gd name="connsiteY4394" fmla="*/ 29630 h 6407421"/>
              <a:gd name="connsiteX4395" fmla="*/ 9276817 w 11701760"/>
              <a:gd name="connsiteY4395" fmla="*/ 29630 h 6407421"/>
              <a:gd name="connsiteX4396" fmla="*/ 3429969 w 11701760"/>
              <a:gd name="connsiteY4396" fmla="*/ 28 h 6407421"/>
              <a:gd name="connsiteX4397" fmla="*/ 3459572 w 11701760"/>
              <a:gd name="connsiteY4397" fmla="*/ 28 h 6407421"/>
              <a:gd name="connsiteX4398" fmla="*/ 3459572 w 11701760"/>
              <a:gd name="connsiteY4398" fmla="*/ 29630 h 6407421"/>
              <a:gd name="connsiteX4399" fmla="*/ 3429969 w 11701760"/>
              <a:gd name="connsiteY4399" fmla="*/ 29630 h 6407421"/>
              <a:gd name="connsiteX4400" fmla="*/ 9010620 w 11701760"/>
              <a:gd name="connsiteY4400" fmla="*/ 25 h 6407421"/>
              <a:gd name="connsiteX4401" fmla="*/ 9040222 w 11701760"/>
              <a:gd name="connsiteY4401" fmla="*/ 25 h 6407421"/>
              <a:gd name="connsiteX4402" fmla="*/ 9040222 w 11701760"/>
              <a:gd name="connsiteY4402" fmla="*/ 29628 h 6407421"/>
              <a:gd name="connsiteX4403" fmla="*/ 9010620 w 11701760"/>
              <a:gd name="connsiteY4403" fmla="*/ 29628 h 6407421"/>
              <a:gd name="connsiteX4404" fmla="*/ 3163772 w 11701760"/>
              <a:gd name="connsiteY4404" fmla="*/ 25 h 6407421"/>
              <a:gd name="connsiteX4405" fmla="*/ 3193374 w 11701760"/>
              <a:gd name="connsiteY4405" fmla="*/ 25 h 6407421"/>
              <a:gd name="connsiteX4406" fmla="*/ 3193374 w 11701760"/>
              <a:gd name="connsiteY4406" fmla="*/ 29628 h 6407421"/>
              <a:gd name="connsiteX4407" fmla="*/ 3163772 w 11701760"/>
              <a:gd name="connsiteY4407" fmla="*/ 29628 h 6407421"/>
              <a:gd name="connsiteX4408" fmla="*/ 8744423 w 11701760"/>
              <a:gd name="connsiteY4408" fmla="*/ 23 h 6407421"/>
              <a:gd name="connsiteX4409" fmla="*/ 8774026 w 11701760"/>
              <a:gd name="connsiteY4409" fmla="*/ 23 h 6407421"/>
              <a:gd name="connsiteX4410" fmla="*/ 8774026 w 11701760"/>
              <a:gd name="connsiteY4410" fmla="*/ 29625 h 6407421"/>
              <a:gd name="connsiteX4411" fmla="*/ 8744423 w 11701760"/>
              <a:gd name="connsiteY4411" fmla="*/ 29625 h 6407421"/>
              <a:gd name="connsiteX4412" fmla="*/ 2897575 w 11701760"/>
              <a:gd name="connsiteY4412" fmla="*/ 23 h 6407421"/>
              <a:gd name="connsiteX4413" fmla="*/ 2927178 w 11701760"/>
              <a:gd name="connsiteY4413" fmla="*/ 23 h 6407421"/>
              <a:gd name="connsiteX4414" fmla="*/ 2927178 w 11701760"/>
              <a:gd name="connsiteY4414" fmla="*/ 29625 h 6407421"/>
              <a:gd name="connsiteX4415" fmla="*/ 2897575 w 11701760"/>
              <a:gd name="connsiteY4415" fmla="*/ 29625 h 6407421"/>
              <a:gd name="connsiteX4416" fmla="*/ 8478226 w 11701760"/>
              <a:gd name="connsiteY4416" fmla="*/ 21 h 6407421"/>
              <a:gd name="connsiteX4417" fmla="*/ 8507828 w 11701760"/>
              <a:gd name="connsiteY4417" fmla="*/ 21 h 6407421"/>
              <a:gd name="connsiteX4418" fmla="*/ 8507828 w 11701760"/>
              <a:gd name="connsiteY4418" fmla="*/ 29623 h 6407421"/>
              <a:gd name="connsiteX4419" fmla="*/ 8478226 w 11701760"/>
              <a:gd name="connsiteY4419" fmla="*/ 29623 h 6407421"/>
              <a:gd name="connsiteX4420" fmla="*/ 2631378 w 11701760"/>
              <a:gd name="connsiteY4420" fmla="*/ 21 h 6407421"/>
              <a:gd name="connsiteX4421" fmla="*/ 2660980 w 11701760"/>
              <a:gd name="connsiteY4421" fmla="*/ 21 h 6407421"/>
              <a:gd name="connsiteX4422" fmla="*/ 2660980 w 11701760"/>
              <a:gd name="connsiteY4422" fmla="*/ 29623 h 6407421"/>
              <a:gd name="connsiteX4423" fmla="*/ 2631378 w 11701760"/>
              <a:gd name="connsiteY4423" fmla="*/ 29623 h 6407421"/>
              <a:gd name="connsiteX4424" fmla="*/ 8212137 w 11701760"/>
              <a:gd name="connsiteY4424" fmla="*/ 18 h 6407421"/>
              <a:gd name="connsiteX4425" fmla="*/ 8241740 w 11701760"/>
              <a:gd name="connsiteY4425" fmla="*/ 18 h 6407421"/>
              <a:gd name="connsiteX4426" fmla="*/ 8241740 w 11701760"/>
              <a:gd name="connsiteY4426" fmla="*/ 29621 h 6407421"/>
              <a:gd name="connsiteX4427" fmla="*/ 8212137 w 11701760"/>
              <a:gd name="connsiteY4427" fmla="*/ 29621 h 6407421"/>
              <a:gd name="connsiteX4428" fmla="*/ 2365289 w 11701760"/>
              <a:gd name="connsiteY4428" fmla="*/ 18 h 6407421"/>
              <a:gd name="connsiteX4429" fmla="*/ 2394892 w 11701760"/>
              <a:gd name="connsiteY4429" fmla="*/ 18 h 6407421"/>
              <a:gd name="connsiteX4430" fmla="*/ 2394892 w 11701760"/>
              <a:gd name="connsiteY4430" fmla="*/ 29621 h 6407421"/>
              <a:gd name="connsiteX4431" fmla="*/ 2365289 w 11701760"/>
              <a:gd name="connsiteY4431" fmla="*/ 29621 h 6407421"/>
              <a:gd name="connsiteX4432" fmla="*/ 7945940 w 11701760"/>
              <a:gd name="connsiteY4432" fmla="*/ 16 h 6407421"/>
              <a:gd name="connsiteX4433" fmla="*/ 7975543 w 11701760"/>
              <a:gd name="connsiteY4433" fmla="*/ 16 h 6407421"/>
              <a:gd name="connsiteX4434" fmla="*/ 7975543 w 11701760"/>
              <a:gd name="connsiteY4434" fmla="*/ 29618 h 6407421"/>
              <a:gd name="connsiteX4435" fmla="*/ 7945940 w 11701760"/>
              <a:gd name="connsiteY4435" fmla="*/ 29618 h 6407421"/>
              <a:gd name="connsiteX4436" fmla="*/ 2099092 w 11701760"/>
              <a:gd name="connsiteY4436" fmla="*/ 16 h 6407421"/>
              <a:gd name="connsiteX4437" fmla="*/ 2128695 w 11701760"/>
              <a:gd name="connsiteY4437" fmla="*/ 16 h 6407421"/>
              <a:gd name="connsiteX4438" fmla="*/ 2128695 w 11701760"/>
              <a:gd name="connsiteY4438" fmla="*/ 29618 h 6407421"/>
              <a:gd name="connsiteX4439" fmla="*/ 2099092 w 11701760"/>
              <a:gd name="connsiteY4439" fmla="*/ 29618 h 6407421"/>
              <a:gd name="connsiteX4440" fmla="*/ 7679743 w 11701760"/>
              <a:gd name="connsiteY4440" fmla="*/ 14 h 6407421"/>
              <a:gd name="connsiteX4441" fmla="*/ 7709346 w 11701760"/>
              <a:gd name="connsiteY4441" fmla="*/ 14 h 6407421"/>
              <a:gd name="connsiteX4442" fmla="*/ 7709346 w 11701760"/>
              <a:gd name="connsiteY4442" fmla="*/ 29616 h 6407421"/>
              <a:gd name="connsiteX4443" fmla="*/ 7679743 w 11701760"/>
              <a:gd name="connsiteY4443" fmla="*/ 29616 h 6407421"/>
              <a:gd name="connsiteX4444" fmla="*/ 1832898 w 11701760"/>
              <a:gd name="connsiteY4444" fmla="*/ 14 h 6407421"/>
              <a:gd name="connsiteX4445" fmla="*/ 1862498 w 11701760"/>
              <a:gd name="connsiteY4445" fmla="*/ 14 h 6407421"/>
              <a:gd name="connsiteX4446" fmla="*/ 1862498 w 11701760"/>
              <a:gd name="connsiteY4446" fmla="*/ 29616 h 6407421"/>
              <a:gd name="connsiteX4447" fmla="*/ 1832898 w 11701760"/>
              <a:gd name="connsiteY4447" fmla="*/ 29616 h 6407421"/>
              <a:gd name="connsiteX4448" fmla="*/ 7413653 w 11701760"/>
              <a:gd name="connsiteY4448" fmla="*/ 12 h 6407421"/>
              <a:gd name="connsiteX4449" fmla="*/ 7443256 w 11701760"/>
              <a:gd name="connsiteY4449" fmla="*/ 12 h 6407421"/>
              <a:gd name="connsiteX4450" fmla="*/ 7443256 w 11701760"/>
              <a:gd name="connsiteY4450" fmla="*/ 29614 h 6407421"/>
              <a:gd name="connsiteX4451" fmla="*/ 7413653 w 11701760"/>
              <a:gd name="connsiteY4451" fmla="*/ 29614 h 6407421"/>
              <a:gd name="connsiteX4452" fmla="*/ 1566808 w 11701760"/>
              <a:gd name="connsiteY4452" fmla="*/ 12 h 6407421"/>
              <a:gd name="connsiteX4453" fmla="*/ 1596409 w 11701760"/>
              <a:gd name="connsiteY4453" fmla="*/ 12 h 6407421"/>
              <a:gd name="connsiteX4454" fmla="*/ 1596409 w 11701760"/>
              <a:gd name="connsiteY4454" fmla="*/ 29614 h 6407421"/>
              <a:gd name="connsiteX4455" fmla="*/ 1566808 w 11701760"/>
              <a:gd name="connsiteY4455" fmla="*/ 29614 h 6407421"/>
              <a:gd name="connsiteX4456" fmla="*/ 7147456 w 11701760"/>
              <a:gd name="connsiteY4456" fmla="*/ 9 h 6407421"/>
              <a:gd name="connsiteX4457" fmla="*/ 7177058 w 11701760"/>
              <a:gd name="connsiteY4457" fmla="*/ 9 h 6407421"/>
              <a:gd name="connsiteX4458" fmla="*/ 7177058 w 11701760"/>
              <a:gd name="connsiteY4458" fmla="*/ 29612 h 6407421"/>
              <a:gd name="connsiteX4459" fmla="*/ 7147456 w 11701760"/>
              <a:gd name="connsiteY4459" fmla="*/ 29612 h 6407421"/>
              <a:gd name="connsiteX4460" fmla="*/ 1300611 w 11701760"/>
              <a:gd name="connsiteY4460" fmla="*/ 9 h 6407421"/>
              <a:gd name="connsiteX4461" fmla="*/ 1330213 w 11701760"/>
              <a:gd name="connsiteY4461" fmla="*/ 9 h 6407421"/>
              <a:gd name="connsiteX4462" fmla="*/ 1330213 w 11701760"/>
              <a:gd name="connsiteY4462" fmla="*/ 29612 h 6407421"/>
              <a:gd name="connsiteX4463" fmla="*/ 1300611 w 11701760"/>
              <a:gd name="connsiteY4463" fmla="*/ 29612 h 6407421"/>
              <a:gd name="connsiteX4464" fmla="*/ 6881367 w 11701760"/>
              <a:gd name="connsiteY4464" fmla="*/ 7 h 6407421"/>
              <a:gd name="connsiteX4465" fmla="*/ 6910970 w 11701760"/>
              <a:gd name="connsiteY4465" fmla="*/ 7 h 6407421"/>
              <a:gd name="connsiteX4466" fmla="*/ 6910970 w 11701760"/>
              <a:gd name="connsiteY4466" fmla="*/ 29609 h 6407421"/>
              <a:gd name="connsiteX4467" fmla="*/ 6881367 w 11701760"/>
              <a:gd name="connsiteY4467" fmla="*/ 29609 h 6407421"/>
              <a:gd name="connsiteX4468" fmla="*/ 1034520 w 11701760"/>
              <a:gd name="connsiteY4468" fmla="*/ 7 h 6407421"/>
              <a:gd name="connsiteX4469" fmla="*/ 1064123 w 11701760"/>
              <a:gd name="connsiteY4469" fmla="*/ 7 h 6407421"/>
              <a:gd name="connsiteX4470" fmla="*/ 1064123 w 11701760"/>
              <a:gd name="connsiteY4470" fmla="*/ 29609 h 6407421"/>
              <a:gd name="connsiteX4471" fmla="*/ 1034520 w 11701760"/>
              <a:gd name="connsiteY4471" fmla="*/ 29609 h 6407421"/>
              <a:gd name="connsiteX4472" fmla="*/ 6615170 w 11701760"/>
              <a:gd name="connsiteY4472" fmla="*/ 5 h 6407421"/>
              <a:gd name="connsiteX4473" fmla="*/ 6644773 w 11701760"/>
              <a:gd name="connsiteY4473" fmla="*/ 5 h 6407421"/>
              <a:gd name="connsiteX4474" fmla="*/ 6644773 w 11701760"/>
              <a:gd name="connsiteY4474" fmla="*/ 29607 h 6407421"/>
              <a:gd name="connsiteX4475" fmla="*/ 6615170 w 11701760"/>
              <a:gd name="connsiteY4475" fmla="*/ 29607 h 6407421"/>
              <a:gd name="connsiteX4476" fmla="*/ 768326 w 11701760"/>
              <a:gd name="connsiteY4476" fmla="*/ 5 h 6407421"/>
              <a:gd name="connsiteX4477" fmla="*/ 797926 w 11701760"/>
              <a:gd name="connsiteY4477" fmla="*/ 5 h 6407421"/>
              <a:gd name="connsiteX4478" fmla="*/ 797926 w 11701760"/>
              <a:gd name="connsiteY4478" fmla="*/ 29607 h 6407421"/>
              <a:gd name="connsiteX4479" fmla="*/ 768326 w 11701760"/>
              <a:gd name="connsiteY4479" fmla="*/ 29607 h 6407421"/>
              <a:gd name="connsiteX4480" fmla="*/ 6349081 w 11701760"/>
              <a:gd name="connsiteY4480" fmla="*/ 2 h 6407421"/>
              <a:gd name="connsiteX4481" fmla="*/ 6378683 w 11701760"/>
              <a:gd name="connsiteY4481" fmla="*/ 2 h 6407421"/>
              <a:gd name="connsiteX4482" fmla="*/ 6378683 w 11701760"/>
              <a:gd name="connsiteY4482" fmla="*/ 29605 h 6407421"/>
              <a:gd name="connsiteX4483" fmla="*/ 6349081 w 11701760"/>
              <a:gd name="connsiteY4483" fmla="*/ 29605 h 6407421"/>
              <a:gd name="connsiteX4484" fmla="*/ 502235 w 11701760"/>
              <a:gd name="connsiteY4484" fmla="*/ 2 h 6407421"/>
              <a:gd name="connsiteX4485" fmla="*/ 531838 w 11701760"/>
              <a:gd name="connsiteY4485" fmla="*/ 2 h 6407421"/>
              <a:gd name="connsiteX4486" fmla="*/ 531838 w 11701760"/>
              <a:gd name="connsiteY4486" fmla="*/ 29605 h 6407421"/>
              <a:gd name="connsiteX4487" fmla="*/ 502235 w 11701760"/>
              <a:gd name="connsiteY4487" fmla="*/ 29605 h 6407421"/>
              <a:gd name="connsiteX4488" fmla="*/ 6082884 w 11701760"/>
              <a:gd name="connsiteY4488" fmla="*/ 0 h 6407421"/>
              <a:gd name="connsiteX4489" fmla="*/ 6112486 w 11701760"/>
              <a:gd name="connsiteY4489" fmla="*/ 0 h 6407421"/>
              <a:gd name="connsiteX4490" fmla="*/ 6112486 w 11701760"/>
              <a:gd name="connsiteY4490" fmla="*/ 29602 h 6407421"/>
              <a:gd name="connsiteX4491" fmla="*/ 6082884 w 11701760"/>
              <a:gd name="connsiteY4491" fmla="*/ 29602 h 6407421"/>
              <a:gd name="connsiteX4492" fmla="*/ 236036 w 11701760"/>
              <a:gd name="connsiteY4492" fmla="*/ 0 h 6407421"/>
              <a:gd name="connsiteX4493" fmla="*/ 265638 w 11701760"/>
              <a:gd name="connsiteY4493" fmla="*/ 0 h 6407421"/>
              <a:gd name="connsiteX4494" fmla="*/ 265638 w 11701760"/>
              <a:gd name="connsiteY4494" fmla="*/ 29602 h 6407421"/>
              <a:gd name="connsiteX4495" fmla="*/ 236036 w 11701760"/>
              <a:gd name="connsiteY4495" fmla="*/ 29602 h 6407421"/>
              <a:gd name="connsiteX4496" fmla="*/ 0 w 11701760"/>
              <a:gd name="connsiteY4496" fmla="*/ 0 h 6407421"/>
              <a:gd name="connsiteX4497" fmla="*/ 29602 w 11701760"/>
              <a:gd name="connsiteY4497" fmla="*/ 0 h 6407421"/>
              <a:gd name="connsiteX4498" fmla="*/ 29602 w 11701760"/>
              <a:gd name="connsiteY4498" fmla="*/ 29602 h 6407421"/>
              <a:gd name="connsiteX4499" fmla="*/ 0 w 11701760"/>
              <a:gd name="connsiteY44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</a:cxnLst>
            <a:rect l="l" t="t" r="r" b="b"/>
            <a:pathLst>
              <a:path w="11701760" h="6407421">
                <a:moveTo>
                  <a:pt x="11672158" y="6377925"/>
                </a:moveTo>
                <a:lnTo>
                  <a:pt x="11701760" y="6377925"/>
                </a:lnTo>
                <a:lnTo>
                  <a:pt x="11701760" y="6407421"/>
                </a:lnTo>
                <a:lnTo>
                  <a:pt x="11672158" y="6407421"/>
                </a:lnTo>
                <a:close/>
                <a:moveTo>
                  <a:pt x="11405961" y="6377925"/>
                </a:moveTo>
                <a:lnTo>
                  <a:pt x="11435563" y="6377925"/>
                </a:lnTo>
                <a:lnTo>
                  <a:pt x="11435563" y="6407421"/>
                </a:lnTo>
                <a:lnTo>
                  <a:pt x="11405961" y="6407421"/>
                </a:lnTo>
                <a:close/>
                <a:moveTo>
                  <a:pt x="11139872" y="6377925"/>
                </a:moveTo>
                <a:lnTo>
                  <a:pt x="11169474" y="6377925"/>
                </a:lnTo>
                <a:lnTo>
                  <a:pt x="11169474" y="6407421"/>
                </a:lnTo>
                <a:lnTo>
                  <a:pt x="11139872" y="6407421"/>
                </a:lnTo>
                <a:close/>
                <a:moveTo>
                  <a:pt x="10873675" y="6377925"/>
                </a:moveTo>
                <a:lnTo>
                  <a:pt x="10903277" y="6377925"/>
                </a:lnTo>
                <a:lnTo>
                  <a:pt x="10903277" y="6407421"/>
                </a:lnTo>
                <a:lnTo>
                  <a:pt x="10873675" y="6407421"/>
                </a:lnTo>
                <a:close/>
                <a:moveTo>
                  <a:pt x="10607478" y="6377925"/>
                </a:moveTo>
                <a:lnTo>
                  <a:pt x="10637188" y="6377925"/>
                </a:lnTo>
                <a:lnTo>
                  <a:pt x="10637188" y="6407421"/>
                </a:lnTo>
                <a:lnTo>
                  <a:pt x="10607478" y="6407421"/>
                </a:lnTo>
                <a:close/>
                <a:moveTo>
                  <a:pt x="10341389" y="6377925"/>
                </a:moveTo>
                <a:lnTo>
                  <a:pt x="10370992" y="6377925"/>
                </a:lnTo>
                <a:lnTo>
                  <a:pt x="10370992" y="6407421"/>
                </a:lnTo>
                <a:lnTo>
                  <a:pt x="10341389" y="6407421"/>
                </a:lnTo>
                <a:close/>
                <a:moveTo>
                  <a:pt x="10075192" y="6377925"/>
                </a:moveTo>
                <a:lnTo>
                  <a:pt x="10104794" y="6377925"/>
                </a:lnTo>
                <a:lnTo>
                  <a:pt x="10104794" y="6407421"/>
                </a:lnTo>
                <a:lnTo>
                  <a:pt x="10075192" y="6407421"/>
                </a:lnTo>
                <a:close/>
                <a:moveTo>
                  <a:pt x="9809103" y="6377925"/>
                </a:moveTo>
                <a:lnTo>
                  <a:pt x="9838705" y="6377925"/>
                </a:lnTo>
                <a:lnTo>
                  <a:pt x="9838705" y="6407421"/>
                </a:lnTo>
                <a:lnTo>
                  <a:pt x="9809103" y="6407421"/>
                </a:lnTo>
                <a:close/>
                <a:moveTo>
                  <a:pt x="9542906" y="6377925"/>
                </a:moveTo>
                <a:lnTo>
                  <a:pt x="9572509" y="6377925"/>
                </a:lnTo>
                <a:lnTo>
                  <a:pt x="9572509" y="6407421"/>
                </a:lnTo>
                <a:lnTo>
                  <a:pt x="9542906" y="6407421"/>
                </a:lnTo>
                <a:close/>
                <a:moveTo>
                  <a:pt x="9276817" y="6377925"/>
                </a:moveTo>
                <a:lnTo>
                  <a:pt x="9306420" y="6377925"/>
                </a:lnTo>
                <a:lnTo>
                  <a:pt x="9306420" y="6407421"/>
                </a:lnTo>
                <a:lnTo>
                  <a:pt x="9276817" y="6407421"/>
                </a:lnTo>
                <a:close/>
                <a:moveTo>
                  <a:pt x="9010620" y="6377925"/>
                </a:moveTo>
                <a:lnTo>
                  <a:pt x="9040222" y="6377925"/>
                </a:lnTo>
                <a:lnTo>
                  <a:pt x="9040222" y="6407421"/>
                </a:lnTo>
                <a:lnTo>
                  <a:pt x="9010620" y="6407421"/>
                </a:lnTo>
                <a:close/>
                <a:moveTo>
                  <a:pt x="8744423" y="6377925"/>
                </a:moveTo>
                <a:lnTo>
                  <a:pt x="8774026" y="6377925"/>
                </a:lnTo>
                <a:lnTo>
                  <a:pt x="8774026" y="6407421"/>
                </a:lnTo>
                <a:lnTo>
                  <a:pt x="8744423" y="6407421"/>
                </a:lnTo>
                <a:close/>
                <a:moveTo>
                  <a:pt x="8478226" y="6377925"/>
                </a:moveTo>
                <a:lnTo>
                  <a:pt x="8507828" y="6377925"/>
                </a:lnTo>
                <a:lnTo>
                  <a:pt x="8507828" y="6407421"/>
                </a:lnTo>
                <a:lnTo>
                  <a:pt x="8478226" y="6407421"/>
                </a:lnTo>
                <a:close/>
                <a:moveTo>
                  <a:pt x="8212137" y="6377925"/>
                </a:moveTo>
                <a:lnTo>
                  <a:pt x="8241740" y="6377925"/>
                </a:lnTo>
                <a:lnTo>
                  <a:pt x="8241740" y="6407421"/>
                </a:lnTo>
                <a:lnTo>
                  <a:pt x="8212137" y="6407421"/>
                </a:lnTo>
                <a:close/>
                <a:moveTo>
                  <a:pt x="7945940" y="6377925"/>
                </a:moveTo>
                <a:lnTo>
                  <a:pt x="7975543" y="6377925"/>
                </a:lnTo>
                <a:lnTo>
                  <a:pt x="7975543" y="6407421"/>
                </a:lnTo>
                <a:lnTo>
                  <a:pt x="7945940" y="6407421"/>
                </a:lnTo>
                <a:close/>
                <a:moveTo>
                  <a:pt x="7679743" y="6377925"/>
                </a:moveTo>
                <a:lnTo>
                  <a:pt x="7709346" y="6377925"/>
                </a:lnTo>
                <a:lnTo>
                  <a:pt x="7709346" y="6407421"/>
                </a:lnTo>
                <a:lnTo>
                  <a:pt x="7679743" y="6407421"/>
                </a:lnTo>
                <a:close/>
                <a:moveTo>
                  <a:pt x="7413653" y="6377925"/>
                </a:moveTo>
                <a:lnTo>
                  <a:pt x="7443256" y="6377925"/>
                </a:lnTo>
                <a:lnTo>
                  <a:pt x="7443256" y="6407421"/>
                </a:lnTo>
                <a:lnTo>
                  <a:pt x="7413653" y="6407421"/>
                </a:lnTo>
                <a:close/>
                <a:moveTo>
                  <a:pt x="7147456" y="6377925"/>
                </a:moveTo>
                <a:lnTo>
                  <a:pt x="7177058" y="6377925"/>
                </a:lnTo>
                <a:lnTo>
                  <a:pt x="7177058" y="6407421"/>
                </a:lnTo>
                <a:lnTo>
                  <a:pt x="7147456" y="6407421"/>
                </a:lnTo>
                <a:close/>
                <a:moveTo>
                  <a:pt x="6881367" y="6377925"/>
                </a:moveTo>
                <a:lnTo>
                  <a:pt x="6910970" y="6377925"/>
                </a:lnTo>
                <a:lnTo>
                  <a:pt x="6910970" y="6407421"/>
                </a:lnTo>
                <a:lnTo>
                  <a:pt x="6881367" y="6407421"/>
                </a:lnTo>
                <a:close/>
                <a:moveTo>
                  <a:pt x="6615170" y="6377925"/>
                </a:moveTo>
                <a:lnTo>
                  <a:pt x="6644773" y="6377925"/>
                </a:lnTo>
                <a:lnTo>
                  <a:pt x="6644773" y="6407421"/>
                </a:lnTo>
                <a:lnTo>
                  <a:pt x="6615170" y="6407421"/>
                </a:lnTo>
                <a:close/>
                <a:moveTo>
                  <a:pt x="6349081" y="6377925"/>
                </a:moveTo>
                <a:lnTo>
                  <a:pt x="6378683" y="6377925"/>
                </a:lnTo>
                <a:lnTo>
                  <a:pt x="6378683" y="6407421"/>
                </a:lnTo>
                <a:lnTo>
                  <a:pt x="6349081" y="6407421"/>
                </a:lnTo>
                <a:close/>
                <a:moveTo>
                  <a:pt x="6082884" y="6377925"/>
                </a:moveTo>
                <a:lnTo>
                  <a:pt x="6112486" y="6377925"/>
                </a:lnTo>
                <a:lnTo>
                  <a:pt x="6112486" y="6407421"/>
                </a:lnTo>
                <a:lnTo>
                  <a:pt x="6082884" y="6407421"/>
                </a:lnTo>
                <a:close/>
                <a:moveTo>
                  <a:pt x="5825310" y="6377925"/>
                </a:moveTo>
                <a:lnTo>
                  <a:pt x="5854913" y="6377925"/>
                </a:lnTo>
                <a:lnTo>
                  <a:pt x="5854913" y="6407421"/>
                </a:lnTo>
                <a:lnTo>
                  <a:pt x="5825310" y="6407421"/>
                </a:lnTo>
                <a:close/>
                <a:moveTo>
                  <a:pt x="5559113" y="6377925"/>
                </a:moveTo>
                <a:lnTo>
                  <a:pt x="5588715" y="6377925"/>
                </a:lnTo>
                <a:lnTo>
                  <a:pt x="5588715" y="6407421"/>
                </a:lnTo>
                <a:lnTo>
                  <a:pt x="5559113" y="6407421"/>
                </a:lnTo>
                <a:close/>
                <a:moveTo>
                  <a:pt x="5293024" y="6377925"/>
                </a:moveTo>
                <a:lnTo>
                  <a:pt x="5322626" y="6377925"/>
                </a:lnTo>
                <a:lnTo>
                  <a:pt x="5322626" y="6407421"/>
                </a:lnTo>
                <a:lnTo>
                  <a:pt x="5293024" y="6407421"/>
                </a:lnTo>
                <a:close/>
                <a:moveTo>
                  <a:pt x="5026827" y="6377925"/>
                </a:moveTo>
                <a:lnTo>
                  <a:pt x="5056429" y="6377925"/>
                </a:lnTo>
                <a:lnTo>
                  <a:pt x="5056429" y="6407421"/>
                </a:lnTo>
                <a:lnTo>
                  <a:pt x="5026827" y="6407421"/>
                </a:lnTo>
                <a:close/>
                <a:moveTo>
                  <a:pt x="4760630" y="6377925"/>
                </a:moveTo>
                <a:lnTo>
                  <a:pt x="4790340" y="6377925"/>
                </a:lnTo>
                <a:lnTo>
                  <a:pt x="4790340" y="6407421"/>
                </a:lnTo>
                <a:lnTo>
                  <a:pt x="4760630" y="6407421"/>
                </a:lnTo>
                <a:close/>
                <a:moveTo>
                  <a:pt x="4494541" y="6377925"/>
                </a:moveTo>
                <a:lnTo>
                  <a:pt x="4524144" y="6377925"/>
                </a:lnTo>
                <a:lnTo>
                  <a:pt x="4524144" y="6407421"/>
                </a:lnTo>
                <a:lnTo>
                  <a:pt x="4494541" y="6407421"/>
                </a:lnTo>
                <a:close/>
                <a:moveTo>
                  <a:pt x="4228344" y="6377925"/>
                </a:moveTo>
                <a:lnTo>
                  <a:pt x="4257946" y="6377925"/>
                </a:lnTo>
                <a:lnTo>
                  <a:pt x="4257946" y="6407421"/>
                </a:lnTo>
                <a:lnTo>
                  <a:pt x="4228344" y="6407421"/>
                </a:lnTo>
                <a:close/>
                <a:moveTo>
                  <a:pt x="3962255" y="6377925"/>
                </a:moveTo>
                <a:lnTo>
                  <a:pt x="3991857" y="6377925"/>
                </a:lnTo>
                <a:lnTo>
                  <a:pt x="3991857" y="6407421"/>
                </a:lnTo>
                <a:lnTo>
                  <a:pt x="3962255" y="6407421"/>
                </a:lnTo>
                <a:close/>
                <a:moveTo>
                  <a:pt x="3696058" y="6377925"/>
                </a:moveTo>
                <a:lnTo>
                  <a:pt x="3725661" y="6377925"/>
                </a:lnTo>
                <a:lnTo>
                  <a:pt x="3725661" y="6407421"/>
                </a:lnTo>
                <a:lnTo>
                  <a:pt x="3696058" y="6407421"/>
                </a:lnTo>
                <a:close/>
                <a:moveTo>
                  <a:pt x="3429969" y="6377925"/>
                </a:moveTo>
                <a:lnTo>
                  <a:pt x="3459572" y="6377925"/>
                </a:lnTo>
                <a:lnTo>
                  <a:pt x="3459572" y="6407421"/>
                </a:lnTo>
                <a:lnTo>
                  <a:pt x="3429969" y="6407421"/>
                </a:lnTo>
                <a:close/>
                <a:moveTo>
                  <a:pt x="3163772" y="6377925"/>
                </a:moveTo>
                <a:lnTo>
                  <a:pt x="3193374" y="6377925"/>
                </a:lnTo>
                <a:lnTo>
                  <a:pt x="3193374" y="6407421"/>
                </a:lnTo>
                <a:lnTo>
                  <a:pt x="3163772" y="6407421"/>
                </a:lnTo>
                <a:close/>
                <a:moveTo>
                  <a:pt x="2897575" y="6377925"/>
                </a:moveTo>
                <a:lnTo>
                  <a:pt x="2927178" y="6377925"/>
                </a:lnTo>
                <a:lnTo>
                  <a:pt x="2927178" y="6407421"/>
                </a:lnTo>
                <a:lnTo>
                  <a:pt x="2897575" y="6407421"/>
                </a:lnTo>
                <a:close/>
                <a:moveTo>
                  <a:pt x="2631378" y="6377925"/>
                </a:moveTo>
                <a:lnTo>
                  <a:pt x="2660980" y="6377925"/>
                </a:lnTo>
                <a:lnTo>
                  <a:pt x="2660980" y="6407421"/>
                </a:lnTo>
                <a:lnTo>
                  <a:pt x="2631378" y="6407421"/>
                </a:lnTo>
                <a:close/>
                <a:moveTo>
                  <a:pt x="2365289" y="6377925"/>
                </a:moveTo>
                <a:lnTo>
                  <a:pt x="2394892" y="6377925"/>
                </a:lnTo>
                <a:lnTo>
                  <a:pt x="2394892" y="6407421"/>
                </a:lnTo>
                <a:lnTo>
                  <a:pt x="2365289" y="6407421"/>
                </a:lnTo>
                <a:close/>
                <a:moveTo>
                  <a:pt x="2099092" y="6377925"/>
                </a:moveTo>
                <a:lnTo>
                  <a:pt x="2128695" y="6377925"/>
                </a:lnTo>
                <a:lnTo>
                  <a:pt x="2128695" y="6407421"/>
                </a:lnTo>
                <a:lnTo>
                  <a:pt x="2099092" y="6407421"/>
                </a:lnTo>
                <a:close/>
                <a:moveTo>
                  <a:pt x="1832898" y="6377925"/>
                </a:moveTo>
                <a:lnTo>
                  <a:pt x="1862498" y="6377925"/>
                </a:lnTo>
                <a:lnTo>
                  <a:pt x="1862498" y="6407421"/>
                </a:lnTo>
                <a:lnTo>
                  <a:pt x="1832898" y="6407421"/>
                </a:lnTo>
                <a:close/>
                <a:moveTo>
                  <a:pt x="1566808" y="6377925"/>
                </a:moveTo>
                <a:lnTo>
                  <a:pt x="1596409" y="6377925"/>
                </a:lnTo>
                <a:lnTo>
                  <a:pt x="1596409" y="6407421"/>
                </a:lnTo>
                <a:lnTo>
                  <a:pt x="1566808" y="6407421"/>
                </a:lnTo>
                <a:close/>
                <a:moveTo>
                  <a:pt x="1300611" y="6377925"/>
                </a:moveTo>
                <a:lnTo>
                  <a:pt x="1330213" y="6377925"/>
                </a:lnTo>
                <a:lnTo>
                  <a:pt x="1330213" y="6407421"/>
                </a:lnTo>
                <a:lnTo>
                  <a:pt x="1300611" y="6407421"/>
                </a:lnTo>
                <a:close/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1672158" y="6112161"/>
                </a:moveTo>
                <a:lnTo>
                  <a:pt x="11701760" y="6112161"/>
                </a:lnTo>
                <a:lnTo>
                  <a:pt x="11701760" y="6141763"/>
                </a:lnTo>
                <a:lnTo>
                  <a:pt x="11672158" y="6141763"/>
                </a:lnTo>
                <a:close/>
                <a:moveTo>
                  <a:pt x="11405961" y="6112161"/>
                </a:moveTo>
                <a:lnTo>
                  <a:pt x="11435563" y="6112161"/>
                </a:lnTo>
                <a:lnTo>
                  <a:pt x="11435563" y="6141763"/>
                </a:lnTo>
                <a:lnTo>
                  <a:pt x="11405961" y="6141763"/>
                </a:lnTo>
                <a:close/>
                <a:moveTo>
                  <a:pt x="11139872" y="6112161"/>
                </a:moveTo>
                <a:lnTo>
                  <a:pt x="11169474" y="6112161"/>
                </a:lnTo>
                <a:lnTo>
                  <a:pt x="11169474" y="6141763"/>
                </a:lnTo>
                <a:lnTo>
                  <a:pt x="11139872" y="6141763"/>
                </a:lnTo>
                <a:close/>
                <a:moveTo>
                  <a:pt x="10873675" y="6112161"/>
                </a:moveTo>
                <a:lnTo>
                  <a:pt x="10903277" y="6112161"/>
                </a:lnTo>
                <a:lnTo>
                  <a:pt x="10903277" y="6141763"/>
                </a:lnTo>
                <a:lnTo>
                  <a:pt x="10873675" y="6141763"/>
                </a:lnTo>
                <a:close/>
                <a:moveTo>
                  <a:pt x="10607478" y="6112161"/>
                </a:moveTo>
                <a:lnTo>
                  <a:pt x="10637188" y="6112161"/>
                </a:lnTo>
                <a:lnTo>
                  <a:pt x="10637188" y="6141763"/>
                </a:lnTo>
                <a:lnTo>
                  <a:pt x="10607478" y="6141763"/>
                </a:lnTo>
                <a:close/>
                <a:moveTo>
                  <a:pt x="10341389" y="6112161"/>
                </a:moveTo>
                <a:lnTo>
                  <a:pt x="10370992" y="6112161"/>
                </a:lnTo>
                <a:lnTo>
                  <a:pt x="10370992" y="6141763"/>
                </a:lnTo>
                <a:lnTo>
                  <a:pt x="10341389" y="6141763"/>
                </a:lnTo>
                <a:close/>
                <a:moveTo>
                  <a:pt x="10075192" y="6112161"/>
                </a:moveTo>
                <a:lnTo>
                  <a:pt x="10104794" y="6112161"/>
                </a:lnTo>
                <a:lnTo>
                  <a:pt x="10104794" y="6141763"/>
                </a:lnTo>
                <a:lnTo>
                  <a:pt x="10075192" y="6141763"/>
                </a:lnTo>
                <a:close/>
                <a:moveTo>
                  <a:pt x="9809103" y="6112161"/>
                </a:moveTo>
                <a:lnTo>
                  <a:pt x="9838705" y="6112161"/>
                </a:lnTo>
                <a:lnTo>
                  <a:pt x="9838705" y="6141763"/>
                </a:lnTo>
                <a:lnTo>
                  <a:pt x="9809103" y="6141763"/>
                </a:lnTo>
                <a:close/>
                <a:moveTo>
                  <a:pt x="9542906" y="6112161"/>
                </a:moveTo>
                <a:lnTo>
                  <a:pt x="9572509" y="6112161"/>
                </a:lnTo>
                <a:lnTo>
                  <a:pt x="9572509" y="6141763"/>
                </a:lnTo>
                <a:lnTo>
                  <a:pt x="9542906" y="6141763"/>
                </a:lnTo>
                <a:close/>
                <a:moveTo>
                  <a:pt x="9276817" y="6112161"/>
                </a:moveTo>
                <a:lnTo>
                  <a:pt x="9306420" y="6112161"/>
                </a:lnTo>
                <a:lnTo>
                  <a:pt x="9306420" y="6141763"/>
                </a:lnTo>
                <a:lnTo>
                  <a:pt x="9276817" y="6141763"/>
                </a:lnTo>
                <a:close/>
                <a:moveTo>
                  <a:pt x="9010620" y="6112161"/>
                </a:moveTo>
                <a:lnTo>
                  <a:pt x="9040222" y="6112161"/>
                </a:lnTo>
                <a:lnTo>
                  <a:pt x="9040222" y="6141763"/>
                </a:lnTo>
                <a:lnTo>
                  <a:pt x="9010620" y="6141763"/>
                </a:lnTo>
                <a:close/>
                <a:moveTo>
                  <a:pt x="8744423" y="6112161"/>
                </a:moveTo>
                <a:lnTo>
                  <a:pt x="8774026" y="6112161"/>
                </a:lnTo>
                <a:lnTo>
                  <a:pt x="8774026" y="6141763"/>
                </a:lnTo>
                <a:lnTo>
                  <a:pt x="8744423" y="6141763"/>
                </a:lnTo>
                <a:close/>
                <a:moveTo>
                  <a:pt x="8478226" y="6112161"/>
                </a:moveTo>
                <a:lnTo>
                  <a:pt x="8507828" y="6112161"/>
                </a:lnTo>
                <a:lnTo>
                  <a:pt x="8507828" y="6141763"/>
                </a:lnTo>
                <a:lnTo>
                  <a:pt x="8478226" y="6141763"/>
                </a:lnTo>
                <a:close/>
                <a:moveTo>
                  <a:pt x="8212137" y="6112161"/>
                </a:moveTo>
                <a:lnTo>
                  <a:pt x="8241740" y="6112161"/>
                </a:lnTo>
                <a:lnTo>
                  <a:pt x="8241740" y="6141763"/>
                </a:lnTo>
                <a:lnTo>
                  <a:pt x="8212137" y="6141763"/>
                </a:lnTo>
                <a:close/>
                <a:moveTo>
                  <a:pt x="7945940" y="6112161"/>
                </a:moveTo>
                <a:lnTo>
                  <a:pt x="7975543" y="6112161"/>
                </a:lnTo>
                <a:lnTo>
                  <a:pt x="7975543" y="6141763"/>
                </a:lnTo>
                <a:lnTo>
                  <a:pt x="7945940" y="6141763"/>
                </a:lnTo>
                <a:close/>
                <a:moveTo>
                  <a:pt x="7679743" y="6112161"/>
                </a:moveTo>
                <a:lnTo>
                  <a:pt x="7709346" y="6112161"/>
                </a:lnTo>
                <a:lnTo>
                  <a:pt x="7709346" y="6141763"/>
                </a:lnTo>
                <a:lnTo>
                  <a:pt x="7679743" y="6141763"/>
                </a:lnTo>
                <a:close/>
                <a:moveTo>
                  <a:pt x="7413653" y="6112161"/>
                </a:moveTo>
                <a:lnTo>
                  <a:pt x="7443256" y="6112161"/>
                </a:lnTo>
                <a:lnTo>
                  <a:pt x="7443256" y="6141763"/>
                </a:lnTo>
                <a:lnTo>
                  <a:pt x="7413653" y="6141763"/>
                </a:lnTo>
                <a:close/>
                <a:moveTo>
                  <a:pt x="7147456" y="6112161"/>
                </a:moveTo>
                <a:lnTo>
                  <a:pt x="7177058" y="6112161"/>
                </a:lnTo>
                <a:lnTo>
                  <a:pt x="7177058" y="6141763"/>
                </a:lnTo>
                <a:lnTo>
                  <a:pt x="7147456" y="6141763"/>
                </a:lnTo>
                <a:close/>
                <a:moveTo>
                  <a:pt x="6881367" y="6112161"/>
                </a:moveTo>
                <a:lnTo>
                  <a:pt x="6910970" y="6112161"/>
                </a:lnTo>
                <a:lnTo>
                  <a:pt x="6910970" y="6141763"/>
                </a:lnTo>
                <a:lnTo>
                  <a:pt x="6881367" y="6141763"/>
                </a:lnTo>
                <a:close/>
                <a:moveTo>
                  <a:pt x="6615170" y="6112161"/>
                </a:moveTo>
                <a:lnTo>
                  <a:pt x="6644773" y="6112161"/>
                </a:lnTo>
                <a:lnTo>
                  <a:pt x="6644773" y="6141763"/>
                </a:lnTo>
                <a:lnTo>
                  <a:pt x="6615170" y="6141763"/>
                </a:lnTo>
                <a:close/>
                <a:moveTo>
                  <a:pt x="6349081" y="6112161"/>
                </a:moveTo>
                <a:lnTo>
                  <a:pt x="6378683" y="6112161"/>
                </a:lnTo>
                <a:lnTo>
                  <a:pt x="6378683" y="6141763"/>
                </a:lnTo>
                <a:lnTo>
                  <a:pt x="6349081" y="6141763"/>
                </a:lnTo>
                <a:close/>
                <a:moveTo>
                  <a:pt x="6082884" y="6112161"/>
                </a:moveTo>
                <a:lnTo>
                  <a:pt x="6112486" y="6112161"/>
                </a:lnTo>
                <a:lnTo>
                  <a:pt x="6112486" y="6141763"/>
                </a:lnTo>
                <a:lnTo>
                  <a:pt x="6082884" y="6141763"/>
                </a:lnTo>
                <a:close/>
                <a:moveTo>
                  <a:pt x="5825310" y="6112161"/>
                </a:moveTo>
                <a:lnTo>
                  <a:pt x="5854913" y="6112161"/>
                </a:lnTo>
                <a:lnTo>
                  <a:pt x="5854913" y="6141763"/>
                </a:lnTo>
                <a:lnTo>
                  <a:pt x="5825310" y="6141763"/>
                </a:lnTo>
                <a:close/>
                <a:moveTo>
                  <a:pt x="5559113" y="6112161"/>
                </a:moveTo>
                <a:lnTo>
                  <a:pt x="5588715" y="6112161"/>
                </a:lnTo>
                <a:lnTo>
                  <a:pt x="5588715" y="6141763"/>
                </a:lnTo>
                <a:lnTo>
                  <a:pt x="5559113" y="6141763"/>
                </a:lnTo>
                <a:close/>
                <a:moveTo>
                  <a:pt x="5293024" y="6112161"/>
                </a:moveTo>
                <a:lnTo>
                  <a:pt x="5322626" y="6112161"/>
                </a:lnTo>
                <a:lnTo>
                  <a:pt x="5322626" y="6141763"/>
                </a:lnTo>
                <a:lnTo>
                  <a:pt x="5293024" y="6141763"/>
                </a:lnTo>
                <a:close/>
                <a:moveTo>
                  <a:pt x="5026827" y="6112161"/>
                </a:moveTo>
                <a:lnTo>
                  <a:pt x="5056429" y="6112161"/>
                </a:lnTo>
                <a:lnTo>
                  <a:pt x="5056429" y="6141763"/>
                </a:lnTo>
                <a:lnTo>
                  <a:pt x="5026827" y="6141763"/>
                </a:lnTo>
                <a:close/>
                <a:moveTo>
                  <a:pt x="4760630" y="6112161"/>
                </a:moveTo>
                <a:lnTo>
                  <a:pt x="4790340" y="6112161"/>
                </a:lnTo>
                <a:lnTo>
                  <a:pt x="4790340" y="6141763"/>
                </a:lnTo>
                <a:lnTo>
                  <a:pt x="4760630" y="6141763"/>
                </a:lnTo>
                <a:close/>
                <a:moveTo>
                  <a:pt x="4494541" y="6112161"/>
                </a:moveTo>
                <a:lnTo>
                  <a:pt x="4524144" y="6112161"/>
                </a:lnTo>
                <a:lnTo>
                  <a:pt x="4524144" y="6141763"/>
                </a:lnTo>
                <a:lnTo>
                  <a:pt x="4494541" y="6141763"/>
                </a:lnTo>
                <a:close/>
                <a:moveTo>
                  <a:pt x="4228344" y="6112161"/>
                </a:moveTo>
                <a:lnTo>
                  <a:pt x="4257946" y="6112161"/>
                </a:lnTo>
                <a:lnTo>
                  <a:pt x="4257946" y="6141763"/>
                </a:lnTo>
                <a:lnTo>
                  <a:pt x="4228344" y="6141763"/>
                </a:lnTo>
                <a:close/>
                <a:moveTo>
                  <a:pt x="3962255" y="6112161"/>
                </a:moveTo>
                <a:lnTo>
                  <a:pt x="3991857" y="6112161"/>
                </a:lnTo>
                <a:lnTo>
                  <a:pt x="3991857" y="6141763"/>
                </a:lnTo>
                <a:lnTo>
                  <a:pt x="3962255" y="6141763"/>
                </a:lnTo>
                <a:close/>
                <a:moveTo>
                  <a:pt x="3696058" y="6112161"/>
                </a:moveTo>
                <a:lnTo>
                  <a:pt x="3725661" y="6112161"/>
                </a:lnTo>
                <a:lnTo>
                  <a:pt x="3725661" y="6141763"/>
                </a:lnTo>
                <a:lnTo>
                  <a:pt x="3696058" y="6141763"/>
                </a:lnTo>
                <a:close/>
                <a:moveTo>
                  <a:pt x="3429969" y="6112161"/>
                </a:moveTo>
                <a:lnTo>
                  <a:pt x="3459572" y="6112161"/>
                </a:lnTo>
                <a:lnTo>
                  <a:pt x="3459572" y="6141763"/>
                </a:lnTo>
                <a:lnTo>
                  <a:pt x="3429969" y="6141763"/>
                </a:lnTo>
                <a:close/>
                <a:moveTo>
                  <a:pt x="3163772" y="6112161"/>
                </a:moveTo>
                <a:lnTo>
                  <a:pt x="3193374" y="6112161"/>
                </a:lnTo>
                <a:lnTo>
                  <a:pt x="3193374" y="6141763"/>
                </a:lnTo>
                <a:lnTo>
                  <a:pt x="3163772" y="6141763"/>
                </a:lnTo>
                <a:close/>
                <a:moveTo>
                  <a:pt x="2897575" y="6112161"/>
                </a:moveTo>
                <a:lnTo>
                  <a:pt x="2927178" y="6112161"/>
                </a:lnTo>
                <a:lnTo>
                  <a:pt x="2927178" y="6141763"/>
                </a:lnTo>
                <a:lnTo>
                  <a:pt x="2897575" y="6141763"/>
                </a:lnTo>
                <a:close/>
                <a:moveTo>
                  <a:pt x="2631378" y="6112161"/>
                </a:moveTo>
                <a:lnTo>
                  <a:pt x="2660980" y="6112161"/>
                </a:lnTo>
                <a:lnTo>
                  <a:pt x="2660980" y="6141763"/>
                </a:lnTo>
                <a:lnTo>
                  <a:pt x="2631378" y="6141763"/>
                </a:lnTo>
                <a:close/>
                <a:moveTo>
                  <a:pt x="2365289" y="6112161"/>
                </a:moveTo>
                <a:lnTo>
                  <a:pt x="2394892" y="6112161"/>
                </a:lnTo>
                <a:lnTo>
                  <a:pt x="2394892" y="6141763"/>
                </a:lnTo>
                <a:lnTo>
                  <a:pt x="2365289" y="6141763"/>
                </a:lnTo>
                <a:close/>
                <a:moveTo>
                  <a:pt x="2099092" y="6112161"/>
                </a:moveTo>
                <a:lnTo>
                  <a:pt x="2128695" y="6112161"/>
                </a:lnTo>
                <a:lnTo>
                  <a:pt x="2128695" y="6141763"/>
                </a:lnTo>
                <a:lnTo>
                  <a:pt x="2099092" y="6141763"/>
                </a:lnTo>
                <a:close/>
                <a:moveTo>
                  <a:pt x="1832898" y="6112161"/>
                </a:moveTo>
                <a:lnTo>
                  <a:pt x="1862498" y="6112161"/>
                </a:lnTo>
                <a:lnTo>
                  <a:pt x="1862498" y="6141763"/>
                </a:lnTo>
                <a:lnTo>
                  <a:pt x="1832898" y="6141763"/>
                </a:lnTo>
                <a:close/>
                <a:moveTo>
                  <a:pt x="1566808" y="6112161"/>
                </a:moveTo>
                <a:lnTo>
                  <a:pt x="1596409" y="6112161"/>
                </a:lnTo>
                <a:lnTo>
                  <a:pt x="1596409" y="6141763"/>
                </a:lnTo>
                <a:lnTo>
                  <a:pt x="1566808" y="6141763"/>
                </a:lnTo>
                <a:close/>
                <a:moveTo>
                  <a:pt x="1300611" y="6112161"/>
                </a:moveTo>
                <a:lnTo>
                  <a:pt x="1330213" y="6112161"/>
                </a:lnTo>
                <a:lnTo>
                  <a:pt x="1330213" y="6141763"/>
                </a:lnTo>
                <a:lnTo>
                  <a:pt x="1300611" y="6141763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1672158" y="5846396"/>
                </a:moveTo>
                <a:lnTo>
                  <a:pt x="11701760" y="5846396"/>
                </a:lnTo>
                <a:lnTo>
                  <a:pt x="11701760" y="5875998"/>
                </a:lnTo>
                <a:lnTo>
                  <a:pt x="11672158" y="5875998"/>
                </a:lnTo>
                <a:close/>
                <a:moveTo>
                  <a:pt x="11405961" y="5846396"/>
                </a:moveTo>
                <a:lnTo>
                  <a:pt x="11435563" y="5846396"/>
                </a:lnTo>
                <a:lnTo>
                  <a:pt x="11435563" y="5875998"/>
                </a:lnTo>
                <a:lnTo>
                  <a:pt x="11405961" y="5875998"/>
                </a:lnTo>
                <a:close/>
                <a:moveTo>
                  <a:pt x="11139872" y="5846396"/>
                </a:moveTo>
                <a:lnTo>
                  <a:pt x="11169474" y="5846396"/>
                </a:lnTo>
                <a:lnTo>
                  <a:pt x="11169474" y="5875998"/>
                </a:lnTo>
                <a:lnTo>
                  <a:pt x="11139872" y="5875998"/>
                </a:lnTo>
                <a:close/>
                <a:moveTo>
                  <a:pt x="10873675" y="5846396"/>
                </a:moveTo>
                <a:lnTo>
                  <a:pt x="10903277" y="5846396"/>
                </a:lnTo>
                <a:lnTo>
                  <a:pt x="10903277" y="5875998"/>
                </a:lnTo>
                <a:lnTo>
                  <a:pt x="10873675" y="5875998"/>
                </a:lnTo>
                <a:close/>
                <a:moveTo>
                  <a:pt x="10607478" y="5846396"/>
                </a:moveTo>
                <a:lnTo>
                  <a:pt x="10637188" y="5846396"/>
                </a:lnTo>
                <a:lnTo>
                  <a:pt x="10637188" y="5875998"/>
                </a:lnTo>
                <a:lnTo>
                  <a:pt x="10607478" y="5875998"/>
                </a:lnTo>
                <a:close/>
                <a:moveTo>
                  <a:pt x="10341389" y="5846396"/>
                </a:moveTo>
                <a:lnTo>
                  <a:pt x="10370992" y="5846396"/>
                </a:lnTo>
                <a:lnTo>
                  <a:pt x="10370992" y="5875998"/>
                </a:lnTo>
                <a:lnTo>
                  <a:pt x="10341389" y="5875998"/>
                </a:lnTo>
                <a:close/>
                <a:moveTo>
                  <a:pt x="10075192" y="5846396"/>
                </a:moveTo>
                <a:lnTo>
                  <a:pt x="10104794" y="5846396"/>
                </a:lnTo>
                <a:lnTo>
                  <a:pt x="10104794" y="5875998"/>
                </a:lnTo>
                <a:lnTo>
                  <a:pt x="10075192" y="5875998"/>
                </a:lnTo>
                <a:close/>
                <a:moveTo>
                  <a:pt x="9809103" y="5846396"/>
                </a:moveTo>
                <a:lnTo>
                  <a:pt x="9838705" y="5846396"/>
                </a:lnTo>
                <a:lnTo>
                  <a:pt x="9838705" y="5875998"/>
                </a:lnTo>
                <a:lnTo>
                  <a:pt x="9809103" y="5875998"/>
                </a:lnTo>
                <a:close/>
                <a:moveTo>
                  <a:pt x="9542906" y="5846396"/>
                </a:moveTo>
                <a:lnTo>
                  <a:pt x="9572509" y="5846396"/>
                </a:lnTo>
                <a:lnTo>
                  <a:pt x="9572509" y="5875998"/>
                </a:lnTo>
                <a:lnTo>
                  <a:pt x="9542906" y="5875998"/>
                </a:lnTo>
                <a:close/>
                <a:moveTo>
                  <a:pt x="9276817" y="5846396"/>
                </a:moveTo>
                <a:lnTo>
                  <a:pt x="9306420" y="5846396"/>
                </a:lnTo>
                <a:lnTo>
                  <a:pt x="9306420" y="5875998"/>
                </a:lnTo>
                <a:lnTo>
                  <a:pt x="9276817" y="5875998"/>
                </a:lnTo>
                <a:close/>
                <a:moveTo>
                  <a:pt x="9010620" y="5846396"/>
                </a:moveTo>
                <a:lnTo>
                  <a:pt x="9040222" y="5846396"/>
                </a:lnTo>
                <a:lnTo>
                  <a:pt x="9040222" y="5875998"/>
                </a:lnTo>
                <a:lnTo>
                  <a:pt x="9010620" y="5875998"/>
                </a:lnTo>
                <a:close/>
                <a:moveTo>
                  <a:pt x="8744423" y="5846396"/>
                </a:moveTo>
                <a:lnTo>
                  <a:pt x="8774026" y="5846396"/>
                </a:lnTo>
                <a:lnTo>
                  <a:pt x="8774026" y="5875998"/>
                </a:lnTo>
                <a:lnTo>
                  <a:pt x="8744423" y="5875998"/>
                </a:lnTo>
                <a:close/>
                <a:moveTo>
                  <a:pt x="8478226" y="5846396"/>
                </a:moveTo>
                <a:lnTo>
                  <a:pt x="8507828" y="5846396"/>
                </a:lnTo>
                <a:lnTo>
                  <a:pt x="8507828" y="5875998"/>
                </a:lnTo>
                <a:lnTo>
                  <a:pt x="8478226" y="5875998"/>
                </a:lnTo>
                <a:close/>
                <a:moveTo>
                  <a:pt x="8212137" y="5846396"/>
                </a:moveTo>
                <a:lnTo>
                  <a:pt x="8241740" y="5846396"/>
                </a:lnTo>
                <a:lnTo>
                  <a:pt x="8241740" y="5875998"/>
                </a:lnTo>
                <a:lnTo>
                  <a:pt x="8212137" y="5875998"/>
                </a:lnTo>
                <a:close/>
                <a:moveTo>
                  <a:pt x="7945940" y="5846396"/>
                </a:moveTo>
                <a:lnTo>
                  <a:pt x="7975543" y="5846396"/>
                </a:lnTo>
                <a:lnTo>
                  <a:pt x="7975543" y="5875998"/>
                </a:lnTo>
                <a:lnTo>
                  <a:pt x="7945940" y="5875998"/>
                </a:lnTo>
                <a:close/>
                <a:moveTo>
                  <a:pt x="7679743" y="5846396"/>
                </a:moveTo>
                <a:lnTo>
                  <a:pt x="7709346" y="5846396"/>
                </a:lnTo>
                <a:lnTo>
                  <a:pt x="7709346" y="5875998"/>
                </a:lnTo>
                <a:lnTo>
                  <a:pt x="7679743" y="5875998"/>
                </a:lnTo>
                <a:close/>
                <a:moveTo>
                  <a:pt x="7413653" y="5846396"/>
                </a:moveTo>
                <a:lnTo>
                  <a:pt x="7443256" y="5846396"/>
                </a:lnTo>
                <a:lnTo>
                  <a:pt x="7443256" y="5875998"/>
                </a:lnTo>
                <a:lnTo>
                  <a:pt x="7413653" y="5875998"/>
                </a:lnTo>
                <a:close/>
                <a:moveTo>
                  <a:pt x="7147456" y="5846396"/>
                </a:moveTo>
                <a:lnTo>
                  <a:pt x="7177058" y="5846396"/>
                </a:lnTo>
                <a:lnTo>
                  <a:pt x="7177058" y="5875998"/>
                </a:lnTo>
                <a:lnTo>
                  <a:pt x="7147456" y="5875998"/>
                </a:lnTo>
                <a:close/>
                <a:moveTo>
                  <a:pt x="6881367" y="5846396"/>
                </a:moveTo>
                <a:lnTo>
                  <a:pt x="6910970" y="5846396"/>
                </a:lnTo>
                <a:lnTo>
                  <a:pt x="6910970" y="5875998"/>
                </a:lnTo>
                <a:lnTo>
                  <a:pt x="6881367" y="5875998"/>
                </a:lnTo>
                <a:close/>
                <a:moveTo>
                  <a:pt x="6615170" y="5846396"/>
                </a:moveTo>
                <a:lnTo>
                  <a:pt x="6644773" y="5846396"/>
                </a:lnTo>
                <a:lnTo>
                  <a:pt x="6644773" y="5875998"/>
                </a:lnTo>
                <a:lnTo>
                  <a:pt x="6615170" y="5875998"/>
                </a:lnTo>
                <a:close/>
                <a:moveTo>
                  <a:pt x="6349081" y="5846396"/>
                </a:moveTo>
                <a:lnTo>
                  <a:pt x="6378683" y="5846396"/>
                </a:lnTo>
                <a:lnTo>
                  <a:pt x="6378683" y="5875998"/>
                </a:lnTo>
                <a:lnTo>
                  <a:pt x="6349081" y="5875998"/>
                </a:lnTo>
                <a:close/>
                <a:moveTo>
                  <a:pt x="6082884" y="5846396"/>
                </a:moveTo>
                <a:lnTo>
                  <a:pt x="6112486" y="5846396"/>
                </a:lnTo>
                <a:lnTo>
                  <a:pt x="6112486" y="5875998"/>
                </a:lnTo>
                <a:lnTo>
                  <a:pt x="6082884" y="5875998"/>
                </a:lnTo>
                <a:close/>
                <a:moveTo>
                  <a:pt x="5825310" y="5846396"/>
                </a:moveTo>
                <a:lnTo>
                  <a:pt x="5854913" y="5846396"/>
                </a:lnTo>
                <a:lnTo>
                  <a:pt x="5854913" y="5875998"/>
                </a:lnTo>
                <a:lnTo>
                  <a:pt x="5825310" y="5875998"/>
                </a:lnTo>
                <a:close/>
                <a:moveTo>
                  <a:pt x="5559113" y="5846396"/>
                </a:moveTo>
                <a:lnTo>
                  <a:pt x="5588715" y="5846396"/>
                </a:lnTo>
                <a:lnTo>
                  <a:pt x="5588715" y="5875998"/>
                </a:lnTo>
                <a:lnTo>
                  <a:pt x="5559113" y="5875998"/>
                </a:lnTo>
                <a:close/>
                <a:moveTo>
                  <a:pt x="5293024" y="5846396"/>
                </a:moveTo>
                <a:lnTo>
                  <a:pt x="5322626" y="5846396"/>
                </a:lnTo>
                <a:lnTo>
                  <a:pt x="5322626" y="5875998"/>
                </a:lnTo>
                <a:lnTo>
                  <a:pt x="5293024" y="5875998"/>
                </a:lnTo>
                <a:close/>
                <a:moveTo>
                  <a:pt x="5026827" y="5846396"/>
                </a:moveTo>
                <a:lnTo>
                  <a:pt x="5056429" y="5846396"/>
                </a:lnTo>
                <a:lnTo>
                  <a:pt x="5056429" y="5875998"/>
                </a:lnTo>
                <a:lnTo>
                  <a:pt x="5026827" y="5875998"/>
                </a:lnTo>
                <a:close/>
                <a:moveTo>
                  <a:pt x="4760630" y="5846396"/>
                </a:moveTo>
                <a:lnTo>
                  <a:pt x="4790340" y="5846396"/>
                </a:lnTo>
                <a:lnTo>
                  <a:pt x="4790340" y="5875998"/>
                </a:lnTo>
                <a:lnTo>
                  <a:pt x="4760630" y="5875998"/>
                </a:lnTo>
                <a:close/>
                <a:moveTo>
                  <a:pt x="4494541" y="5846396"/>
                </a:moveTo>
                <a:lnTo>
                  <a:pt x="4524144" y="5846396"/>
                </a:lnTo>
                <a:lnTo>
                  <a:pt x="4524144" y="5875998"/>
                </a:lnTo>
                <a:lnTo>
                  <a:pt x="4494541" y="5875998"/>
                </a:lnTo>
                <a:close/>
                <a:moveTo>
                  <a:pt x="4228344" y="5846396"/>
                </a:moveTo>
                <a:lnTo>
                  <a:pt x="4257946" y="5846396"/>
                </a:lnTo>
                <a:lnTo>
                  <a:pt x="4257946" y="5875998"/>
                </a:lnTo>
                <a:lnTo>
                  <a:pt x="4228344" y="5875998"/>
                </a:lnTo>
                <a:close/>
                <a:moveTo>
                  <a:pt x="3962255" y="5846396"/>
                </a:moveTo>
                <a:lnTo>
                  <a:pt x="3991857" y="5846396"/>
                </a:lnTo>
                <a:lnTo>
                  <a:pt x="3991857" y="5875998"/>
                </a:lnTo>
                <a:lnTo>
                  <a:pt x="3962255" y="5875998"/>
                </a:lnTo>
                <a:close/>
                <a:moveTo>
                  <a:pt x="3696058" y="5846396"/>
                </a:moveTo>
                <a:lnTo>
                  <a:pt x="3725661" y="5846396"/>
                </a:lnTo>
                <a:lnTo>
                  <a:pt x="3725661" y="5875998"/>
                </a:lnTo>
                <a:lnTo>
                  <a:pt x="3696058" y="5875998"/>
                </a:lnTo>
                <a:close/>
                <a:moveTo>
                  <a:pt x="3429969" y="5846396"/>
                </a:moveTo>
                <a:lnTo>
                  <a:pt x="3459572" y="5846396"/>
                </a:lnTo>
                <a:lnTo>
                  <a:pt x="3459572" y="5875998"/>
                </a:lnTo>
                <a:lnTo>
                  <a:pt x="3429969" y="5875998"/>
                </a:lnTo>
                <a:close/>
                <a:moveTo>
                  <a:pt x="3163772" y="5846396"/>
                </a:moveTo>
                <a:lnTo>
                  <a:pt x="3193374" y="5846396"/>
                </a:lnTo>
                <a:lnTo>
                  <a:pt x="3193374" y="5875998"/>
                </a:lnTo>
                <a:lnTo>
                  <a:pt x="3163772" y="5875998"/>
                </a:lnTo>
                <a:close/>
                <a:moveTo>
                  <a:pt x="2897575" y="5846396"/>
                </a:moveTo>
                <a:lnTo>
                  <a:pt x="2927178" y="5846396"/>
                </a:lnTo>
                <a:lnTo>
                  <a:pt x="2927178" y="5875998"/>
                </a:lnTo>
                <a:lnTo>
                  <a:pt x="2897575" y="5875998"/>
                </a:lnTo>
                <a:close/>
                <a:moveTo>
                  <a:pt x="2631378" y="5846396"/>
                </a:moveTo>
                <a:lnTo>
                  <a:pt x="2660980" y="5846396"/>
                </a:lnTo>
                <a:lnTo>
                  <a:pt x="2660980" y="5875998"/>
                </a:lnTo>
                <a:lnTo>
                  <a:pt x="2631378" y="5875998"/>
                </a:lnTo>
                <a:close/>
                <a:moveTo>
                  <a:pt x="2365289" y="5846396"/>
                </a:moveTo>
                <a:lnTo>
                  <a:pt x="2394892" y="5846396"/>
                </a:lnTo>
                <a:lnTo>
                  <a:pt x="2394892" y="5875998"/>
                </a:lnTo>
                <a:lnTo>
                  <a:pt x="2365289" y="5875998"/>
                </a:lnTo>
                <a:close/>
                <a:moveTo>
                  <a:pt x="2099092" y="5846396"/>
                </a:moveTo>
                <a:lnTo>
                  <a:pt x="2128695" y="5846396"/>
                </a:lnTo>
                <a:lnTo>
                  <a:pt x="2128695" y="5875998"/>
                </a:lnTo>
                <a:lnTo>
                  <a:pt x="2099092" y="5875998"/>
                </a:lnTo>
                <a:close/>
                <a:moveTo>
                  <a:pt x="1832898" y="5846396"/>
                </a:moveTo>
                <a:lnTo>
                  <a:pt x="1862498" y="5846396"/>
                </a:lnTo>
                <a:lnTo>
                  <a:pt x="1862498" y="5875998"/>
                </a:lnTo>
                <a:lnTo>
                  <a:pt x="1832898" y="5875998"/>
                </a:lnTo>
                <a:close/>
                <a:moveTo>
                  <a:pt x="1566808" y="5846396"/>
                </a:moveTo>
                <a:lnTo>
                  <a:pt x="1596409" y="5846396"/>
                </a:lnTo>
                <a:lnTo>
                  <a:pt x="1596409" y="5875998"/>
                </a:lnTo>
                <a:lnTo>
                  <a:pt x="1566808" y="5875998"/>
                </a:lnTo>
                <a:close/>
                <a:moveTo>
                  <a:pt x="1300611" y="5846396"/>
                </a:moveTo>
                <a:lnTo>
                  <a:pt x="1330213" y="5846396"/>
                </a:lnTo>
                <a:lnTo>
                  <a:pt x="1330213" y="5875998"/>
                </a:lnTo>
                <a:lnTo>
                  <a:pt x="1300611" y="5875998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1672158" y="5580631"/>
                </a:moveTo>
                <a:lnTo>
                  <a:pt x="11701760" y="5580631"/>
                </a:lnTo>
                <a:lnTo>
                  <a:pt x="11701760" y="5610233"/>
                </a:lnTo>
                <a:lnTo>
                  <a:pt x="11672158" y="5610233"/>
                </a:lnTo>
                <a:close/>
                <a:moveTo>
                  <a:pt x="11405961" y="5580631"/>
                </a:moveTo>
                <a:lnTo>
                  <a:pt x="11435563" y="5580631"/>
                </a:lnTo>
                <a:lnTo>
                  <a:pt x="11435563" y="5610233"/>
                </a:lnTo>
                <a:lnTo>
                  <a:pt x="11405961" y="5610233"/>
                </a:lnTo>
                <a:close/>
                <a:moveTo>
                  <a:pt x="11139872" y="5580631"/>
                </a:moveTo>
                <a:lnTo>
                  <a:pt x="11169474" y="5580631"/>
                </a:lnTo>
                <a:lnTo>
                  <a:pt x="11169474" y="5610233"/>
                </a:lnTo>
                <a:lnTo>
                  <a:pt x="11139872" y="5610233"/>
                </a:lnTo>
                <a:close/>
                <a:moveTo>
                  <a:pt x="10873675" y="5580631"/>
                </a:moveTo>
                <a:lnTo>
                  <a:pt x="10903277" y="5580631"/>
                </a:lnTo>
                <a:lnTo>
                  <a:pt x="10903277" y="5610233"/>
                </a:lnTo>
                <a:lnTo>
                  <a:pt x="10873675" y="5610233"/>
                </a:lnTo>
                <a:close/>
                <a:moveTo>
                  <a:pt x="10607478" y="5580631"/>
                </a:moveTo>
                <a:lnTo>
                  <a:pt x="10637188" y="5580631"/>
                </a:lnTo>
                <a:lnTo>
                  <a:pt x="10637188" y="5610233"/>
                </a:lnTo>
                <a:lnTo>
                  <a:pt x="10607478" y="5610233"/>
                </a:lnTo>
                <a:close/>
                <a:moveTo>
                  <a:pt x="10341389" y="5580631"/>
                </a:moveTo>
                <a:lnTo>
                  <a:pt x="10370992" y="5580631"/>
                </a:lnTo>
                <a:lnTo>
                  <a:pt x="10370992" y="5610233"/>
                </a:lnTo>
                <a:lnTo>
                  <a:pt x="10341389" y="5610233"/>
                </a:lnTo>
                <a:close/>
                <a:moveTo>
                  <a:pt x="10075192" y="5580631"/>
                </a:moveTo>
                <a:lnTo>
                  <a:pt x="10104794" y="5580631"/>
                </a:lnTo>
                <a:lnTo>
                  <a:pt x="10104794" y="5610233"/>
                </a:lnTo>
                <a:lnTo>
                  <a:pt x="10075192" y="5610233"/>
                </a:lnTo>
                <a:close/>
                <a:moveTo>
                  <a:pt x="9809103" y="5580631"/>
                </a:moveTo>
                <a:lnTo>
                  <a:pt x="9838705" y="5580631"/>
                </a:lnTo>
                <a:lnTo>
                  <a:pt x="9838705" y="5610233"/>
                </a:lnTo>
                <a:lnTo>
                  <a:pt x="9809103" y="5610233"/>
                </a:lnTo>
                <a:close/>
                <a:moveTo>
                  <a:pt x="9542906" y="5580631"/>
                </a:moveTo>
                <a:lnTo>
                  <a:pt x="9572509" y="5580631"/>
                </a:lnTo>
                <a:lnTo>
                  <a:pt x="9572509" y="5610233"/>
                </a:lnTo>
                <a:lnTo>
                  <a:pt x="9542906" y="5610233"/>
                </a:lnTo>
                <a:close/>
                <a:moveTo>
                  <a:pt x="9276817" y="5580631"/>
                </a:moveTo>
                <a:lnTo>
                  <a:pt x="9306420" y="5580631"/>
                </a:lnTo>
                <a:lnTo>
                  <a:pt x="9306420" y="5610233"/>
                </a:lnTo>
                <a:lnTo>
                  <a:pt x="9276817" y="5610233"/>
                </a:lnTo>
                <a:close/>
                <a:moveTo>
                  <a:pt x="9010620" y="5580631"/>
                </a:moveTo>
                <a:lnTo>
                  <a:pt x="9040222" y="5580631"/>
                </a:lnTo>
                <a:lnTo>
                  <a:pt x="9040222" y="5610233"/>
                </a:lnTo>
                <a:lnTo>
                  <a:pt x="9010620" y="5610233"/>
                </a:lnTo>
                <a:close/>
                <a:moveTo>
                  <a:pt x="8744423" y="5580631"/>
                </a:moveTo>
                <a:lnTo>
                  <a:pt x="8774026" y="5580631"/>
                </a:lnTo>
                <a:lnTo>
                  <a:pt x="8774026" y="5610233"/>
                </a:lnTo>
                <a:lnTo>
                  <a:pt x="8744423" y="5610233"/>
                </a:lnTo>
                <a:close/>
                <a:moveTo>
                  <a:pt x="8478226" y="5580631"/>
                </a:moveTo>
                <a:lnTo>
                  <a:pt x="8507828" y="5580631"/>
                </a:lnTo>
                <a:lnTo>
                  <a:pt x="8507828" y="5610233"/>
                </a:lnTo>
                <a:lnTo>
                  <a:pt x="8478226" y="5610233"/>
                </a:lnTo>
                <a:close/>
                <a:moveTo>
                  <a:pt x="8212137" y="5580631"/>
                </a:moveTo>
                <a:lnTo>
                  <a:pt x="8241740" y="5580631"/>
                </a:lnTo>
                <a:lnTo>
                  <a:pt x="8241740" y="5610233"/>
                </a:lnTo>
                <a:lnTo>
                  <a:pt x="8212137" y="5610233"/>
                </a:lnTo>
                <a:close/>
                <a:moveTo>
                  <a:pt x="7945940" y="5580631"/>
                </a:moveTo>
                <a:lnTo>
                  <a:pt x="7975543" y="5580631"/>
                </a:lnTo>
                <a:lnTo>
                  <a:pt x="7975543" y="5610233"/>
                </a:lnTo>
                <a:lnTo>
                  <a:pt x="7945940" y="5610233"/>
                </a:lnTo>
                <a:close/>
                <a:moveTo>
                  <a:pt x="7679743" y="5580631"/>
                </a:moveTo>
                <a:lnTo>
                  <a:pt x="7709346" y="5580631"/>
                </a:lnTo>
                <a:lnTo>
                  <a:pt x="7709346" y="5610233"/>
                </a:lnTo>
                <a:lnTo>
                  <a:pt x="7679743" y="5610233"/>
                </a:lnTo>
                <a:close/>
                <a:moveTo>
                  <a:pt x="7413653" y="5580631"/>
                </a:moveTo>
                <a:lnTo>
                  <a:pt x="7443256" y="5580631"/>
                </a:lnTo>
                <a:lnTo>
                  <a:pt x="7443256" y="5610233"/>
                </a:lnTo>
                <a:lnTo>
                  <a:pt x="7413653" y="5610233"/>
                </a:lnTo>
                <a:close/>
                <a:moveTo>
                  <a:pt x="7147456" y="5580631"/>
                </a:moveTo>
                <a:lnTo>
                  <a:pt x="7177058" y="5580631"/>
                </a:lnTo>
                <a:lnTo>
                  <a:pt x="7177058" y="5610233"/>
                </a:lnTo>
                <a:lnTo>
                  <a:pt x="7147456" y="5610233"/>
                </a:lnTo>
                <a:close/>
                <a:moveTo>
                  <a:pt x="6881367" y="5580631"/>
                </a:moveTo>
                <a:lnTo>
                  <a:pt x="6910970" y="5580631"/>
                </a:lnTo>
                <a:lnTo>
                  <a:pt x="6910970" y="5610233"/>
                </a:lnTo>
                <a:lnTo>
                  <a:pt x="6881367" y="5610233"/>
                </a:lnTo>
                <a:close/>
                <a:moveTo>
                  <a:pt x="6615170" y="5580631"/>
                </a:moveTo>
                <a:lnTo>
                  <a:pt x="6644773" y="5580631"/>
                </a:lnTo>
                <a:lnTo>
                  <a:pt x="6644773" y="5610233"/>
                </a:lnTo>
                <a:lnTo>
                  <a:pt x="6615170" y="5610233"/>
                </a:lnTo>
                <a:close/>
                <a:moveTo>
                  <a:pt x="6349081" y="5580631"/>
                </a:moveTo>
                <a:lnTo>
                  <a:pt x="6378683" y="5580631"/>
                </a:lnTo>
                <a:lnTo>
                  <a:pt x="6378683" y="5610233"/>
                </a:lnTo>
                <a:lnTo>
                  <a:pt x="6349081" y="5610233"/>
                </a:lnTo>
                <a:close/>
                <a:moveTo>
                  <a:pt x="6082884" y="5580631"/>
                </a:moveTo>
                <a:lnTo>
                  <a:pt x="6112486" y="5580631"/>
                </a:lnTo>
                <a:lnTo>
                  <a:pt x="6112486" y="5610233"/>
                </a:lnTo>
                <a:lnTo>
                  <a:pt x="6082884" y="5610233"/>
                </a:lnTo>
                <a:close/>
                <a:moveTo>
                  <a:pt x="5825310" y="5580631"/>
                </a:moveTo>
                <a:lnTo>
                  <a:pt x="5854913" y="5580631"/>
                </a:lnTo>
                <a:lnTo>
                  <a:pt x="5854913" y="5610233"/>
                </a:lnTo>
                <a:lnTo>
                  <a:pt x="5825310" y="5610233"/>
                </a:lnTo>
                <a:close/>
                <a:moveTo>
                  <a:pt x="5559113" y="5580631"/>
                </a:moveTo>
                <a:lnTo>
                  <a:pt x="5588715" y="5580631"/>
                </a:lnTo>
                <a:lnTo>
                  <a:pt x="5588715" y="5610233"/>
                </a:lnTo>
                <a:lnTo>
                  <a:pt x="5559113" y="5610233"/>
                </a:lnTo>
                <a:close/>
                <a:moveTo>
                  <a:pt x="5293024" y="5580631"/>
                </a:moveTo>
                <a:lnTo>
                  <a:pt x="5322626" y="5580631"/>
                </a:lnTo>
                <a:lnTo>
                  <a:pt x="5322626" y="5610233"/>
                </a:lnTo>
                <a:lnTo>
                  <a:pt x="5293024" y="5610233"/>
                </a:lnTo>
                <a:close/>
                <a:moveTo>
                  <a:pt x="5026827" y="5580631"/>
                </a:moveTo>
                <a:lnTo>
                  <a:pt x="5056429" y="5580631"/>
                </a:lnTo>
                <a:lnTo>
                  <a:pt x="5056429" y="5610233"/>
                </a:lnTo>
                <a:lnTo>
                  <a:pt x="5026827" y="5610233"/>
                </a:lnTo>
                <a:close/>
                <a:moveTo>
                  <a:pt x="4760630" y="5580631"/>
                </a:moveTo>
                <a:lnTo>
                  <a:pt x="4790340" y="5580631"/>
                </a:lnTo>
                <a:lnTo>
                  <a:pt x="4790340" y="5610233"/>
                </a:lnTo>
                <a:lnTo>
                  <a:pt x="4760630" y="5610233"/>
                </a:lnTo>
                <a:close/>
                <a:moveTo>
                  <a:pt x="4494541" y="5580631"/>
                </a:moveTo>
                <a:lnTo>
                  <a:pt x="4524144" y="5580631"/>
                </a:lnTo>
                <a:lnTo>
                  <a:pt x="4524144" y="5610233"/>
                </a:lnTo>
                <a:lnTo>
                  <a:pt x="4494541" y="5610233"/>
                </a:lnTo>
                <a:close/>
                <a:moveTo>
                  <a:pt x="4228344" y="5580631"/>
                </a:moveTo>
                <a:lnTo>
                  <a:pt x="4257946" y="5580631"/>
                </a:lnTo>
                <a:lnTo>
                  <a:pt x="4257946" y="5610233"/>
                </a:lnTo>
                <a:lnTo>
                  <a:pt x="4228344" y="5610233"/>
                </a:lnTo>
                <a:close/>
                <a:moveTo>
                  <a:pt x="3962255" y="5580631"/>
                </a:moveTo>
                <a:lnTo>
                  <a:pt x="3991857" y="5580631"/>
                </a:lnTo>
                <a:lnTo>
                  <a:pt x="3991857" y="5610233"/>
                </a:lnTo>
                <a:lnTo>
                  <a:pt x="3962255" y="5610233"/>
                </a:lnTo>
                <a:close/>
                <a:moveTo>
                  <a:pt x="3696058" y="5580631"/>
                </a:moveTo>
                <a:lnTo>
                  <a:pt x="3725661" y="5580631"/>
                </a:lnTo>
                <a:lnTo>
                  <a:pt x="3725661" y="5610233"/>
                </a:lnTo>
                <a:lnTo>
                  <a:pt x="3696058" y="5610233"/>
                </a:lnTo>
                <a:close/>
                <a:moveTo>
                  <a:pt x="3429969" y="5580631"/>
                </a:moveTo>
                <a:lnTo>
                  <a:pt x="3459572" y="5580631"/>
                </a:lnTo>
                <a:lnTo>
                  <a:pt x="3459572" y="5610233"/>
                </a:lnTo>
                <a:lnTo>
                  <a:pt x="3429969" y="5610233"/>
                </a:lnTo>
                <a:close/>
                <a:moveTo>
                  <a:pt x="3163772" y="5580631"/>
                </a:moveTo>
                <a:lnTo>
                  <a:pt x="3193374" y="5580631"/>
                </a:lnTo>
                <a:lnTo>
                  <a:pt x="3193374" y="5610233"/>
                </a:lnTo>
                <a:lnTo>
                  <a:pt x="3163772" y="5610233"/>
                </a:lnTo>
                <a:close/>
                <a:moveTo>
                  <a:pt x="2897575" y="5580631"/>
                </a:moveTo>
                <a:lnTo>
                  <a:pt x="2927178" y="5580631"/>
                </a:lnTo>
                <a:lnTo>
                  <a:pt x="2927178" y="5610233"/>
                </a:lnTo>
                <a:lnTo>
                  <a:pt x="2897575" y="5610233"/>
                </a:lnTo>
                <a:close/>
                <a:moveTo>
                  <a:pt x="2631378" y="5580631"/>
                </a:moveTo>
                <a:lnTo>
                  <a:pt x="2660980" y="5580631"/>
                </a:lnTo>
                <a:lnTo>
                  <a:pt x="2660980" y="5610233"/>
                </a:lnTo>
                <a:lnTo>
                  <a:pt x="2631378" y="5610233"/>
                </a:lnTo>
                <a:close/>
                <a:moveTo>
                  <a:pt x="2365289" y="5580631"/>
                </a:moveTo>
                <a:lnTo>
                  <a:pt x="2394892" y="5580631"/>
                </a:lnTo>
                <a:lnTo>
                  <a:pt x="2394892" y="5610233"/>
                </a:lnTo>
                <a:lnTo>
                  <a:pt x="2365289" y="5610233"/>
                </a:lnTo>
                <a:close/>
                <a:moveTo>
                  <a:pt x="2099092" y="5580631"/>
                </a:moveTo>
                <a:lnTo>
                  <a:pt x="2128695" y="5580631"/>
                </a:lnTo>
                <a:lnTo>
                  <a:pt x="2128695" y="5610233"/>
                </a:lnTo>
                <a:lnTo>
                  <a:pt x="2099092" y="5610233"/>
                </a:lnTo>
                <a:close/>
                <a:moveTo>
                  <a:pt x="1832898" y="5580631"/>
                </a:moveTo>
                <a:lnTo>
                  <a:pt x="1862498" y="5580631"/>
                </a:lnTo>
                <a:lnTo>
                  <a:pt x="1862498" y="5610233"/>
                </a:lnTo>
                <a:lnTo>
                  <a:pt x="1832898" y="5610233"/>
                </a:lnTo>
                <a:close/>
                <a:moveTo>
                  <a:pt x="1566808" y="5580631"/>
                </a:moveTo>
                <a:lnTo>
                  <a:pt x="1596409" y="5580631"/>
                </a:lnTo>
                <a:lnTo>
                  <a:pt x="1596409" y="5610233"/>
                </a:lnTo>
                <a:lnTo>
                  <a:pt x="1566808" y="5610233"/>
                </a:lnTo>
                <a:close/>
                <a:moveTo>
                  <a:pt x="1300611" y="5580631"/>
                </a:moveTo>
                <a:lnTo>
                  <a:pt x="1330213" y="5580631"/>
                </a:lnTo>
                <a:lnTo>
                  <a:pt x="1330213" y="5610233"/>
                </a:lnTo>
                <a:lnTo>
                  <a:pt x="1300611" y="5610233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1672158" y="5314974"/>
                </a:moveTo>
                <a:lnTo>
                  <a:pt x="11701760" y="5314974"/>
                </a:lnTo>
                <a:lnTo>
                  <a:pt x="11701760" y="5344468"/>
                </a:lnTo>
                <a:lnTo>
                  <a:pt x="11672158" y="5344468"/>
                </a:lnTo>
                <a:close/>
                <a:moveTo>
                  <a:pt x="11405961" y="5314974"/>
                </a:moveTo>
                <a:lnTo>
                  <a:pt x="11435563" y="5314974"/>
                </a:lnTo>
                <a:lnTo>
                  <a:pt x="11435563" y="5344468"/>
                </a:lnTo>
                <a:lnTo>
                  <a:pt x="11405961" y="5344468"/>
                </a:lnTo>
                <a:close/>
                <a:moveTo>
                  <a:pt x="11139872" y="5314974"/>
                </a:moveTo>
                <a:lnTo>
                  <a:pt x="11169474" y="5314974"/>
                </a:lnTo>
                <a:lnTo>
                  <a:pt x="11169474" y="5344468"/>
                </a:lnTo>
                <a:lnTo>
                  <a:pt x="11139872" y="5344468"/>
                </a:lnTo>
                <a:close/>
                <a:moveTo>
                  <a:pt x="10873675" y="5314974"/>
                </a:moveTo>
                <a:lnTo>
                  <a:pt x="10903277" y="5314974"/>
                </a:lnTo>
                <a:lnTo>
                  <a:pt x="10903277" y="5344468"/>
                </a:lnTo>
                <a:lnTo>
                  <a:pt x="10873675" y="5344468"/>
                </a:lnTo>
                <a:close/>
                <a:moveTo>
                  <a:pt x="10607478" y="5314974"/>
                </a:moveTo>
                <a:lnTo>
                  <a:pt x="10637188" y="5314974"/>
                </a:lnTo>
                <a:lnTo>
                  <a:pt x="10637188" y="5344468"/>
                </a:lnTo>
                <a:lnTo>
                  <a:pt x="10607478" y="5344468"/>
                </a:lnTo>
                <a:close/>
                <a:moveTo>
                  <a:pt x="10341389" y="5314974"/>
                </a:moveTo>
                <a:lnTo>
                  <a:pt x="10370992" y="5314974"/>
                </a:lnTo>
                <a:lnTo>
                  <a:pt x="10370992" y="5344468"/>
                </a:lnTo>
                <a:lnTo>
                  <a:pt x="10341389" y="5344468"/>
                </a:lnTo>
                <a:close/>
                <a:moveTo>
                  <a:pt x="10075192" y="5314974"/>
                </a:moveTo>
                <a:lnTo>
                  <a:pt x="10104794" y="5314974"/>
                </a:lnTo>
                <a:lnTo>
                  <a:pt x="10104794" y="5344468"/>
                </a:lnTo>
                <a:lnTo>
                  <a:pt x="10075192" y="5344468"/>
                </a:lnTo>
                <a:close/>
                <a:moveTo>
                  <a:pt x="9809103" y="5314974"/>
                </a:moveTo>
                <a:lnTo>
                  <a:pt x="9838705" y="5314974"/>
                </a:lnTo>
                <a:lnTo>
                  <a:pt x="9838705" y="5344468"/>
                </a:lnTo>
                <a:lnTo>
                  <a:pt x="9809103" y="5344468"/>
                </a:lnTo>
                <a:close/>
                <a:moveTo>
                  <a:pt x="9542906" y="5314974"/>
                </a:moveTo>
                <a:lnTo>
                  <a:pt x="9572509" y="5314974"/>
                </a:lnTo>
                <a:lnTo>
                  <a:pt x="9572509" y="5344468"/>
                </a:lnTo>
                <a:lnTo>
                  <a:pt x="9542906" y="5344468"/>
                </a:lnTo>
                <a:close/>
                <a:moveTo>
                  <a:pt x="9276817" y="5314974"/>
                </a:moveTo>
                <a:lnTo>
                  <a:pt x="9306420" y="5314974"/>
                </a:lnTo>
                <a:lnTo>
                  <a:pt x="9306420" y="5344468"/>
                </a:lnTo>
                <a:lnTo>
                  <a:pt x="9276817" y="5344468"/>
                </a:lnTo>
                <a:close/>
                <a:moveTo>
                  <a:pt x="9010620" y="5314974"/>
                </a:moveTo>
                <a:lnTo>
                  <a:pt x="9040222" y="5314974"/>
                </a:lnTo>
                <a:lnTo>
                  <a:pt x="9040222" y="5344468"/>
                </a:lnTo>
                <a:lnTo>
                  <a:pt x="9010620" y="5344468"/>
                </a:lnTo>
                <a:close/>
                <a:moveTo>
                  <a:pt x="8744423" y="5314974"/>
                </a:moveTo>
                <a:lnTo>
                  <a:pt x="8774026" y="5314974"/>
                </a:lnTo>
                <a:lnTo>
                  <a:pt x="8774026" y="5344468"/>
                </a:lnTo>
                <a:lnTo>
                  <a:pt x="8744423" y="5344468"/>
                </a:lnTo>
                <a:close/>
                <a:moveTo>
                  <a:pt x="8478226" y="5314974"/>
                </a:moveTo>
                <a:lnTo>
                  <a:pt x="8507828" y="5314974"/>
                </a:lnTo>
                <a:lnTo>
                  <a:pt x="8507828" y="5344468"/>
                </a:lnTo>
                <a:lnTo>
                  <a:pt x="8478226" y="5344468"/>
                </a:lnTo>
                <a:close/>
                <a:moveTo>
                  <a:pt x="8212137" y="5314974"/>
                </a:moveTo>
                <a:lnTo>
                  <a:pt x="8241740" y="5314974"/>
                </a:lnTo>
                <a:lnTo>
                  <a:pt x="8241740" y="5344468"/>
                </a:lnTo>
                <a:lnTo>
                  <a:pt x="8212137" y="5344468"/>
                </a:lnTo>
                <a:close/>
                <a:moveTo>
                  <a:pt x="7945940" y="5314974"/>
                </a:moveTo>
                <a:lnTo>
                  <a:pt x="7975543" y="5314974"/>
                </a:lnTo>
                <a:lnTo>
                  <a:pt x="7975543" y="5344468"/>
                </a:lnTo>
                <a:lnTo>
                  <a:pt x="7945940" y="5344468"/>
                </a:lnTo>
                <a:close/>
                <a:moveTo>
                  <a:pt x="7679743" y="5314974"/>
                </a:moveTo>
                <a:lnTo>
                  <a:pt x="7709346" y="5314974"/>
                </a:lnTo>
                <a:lnTo>
                  <a:pt x="7709346" y="5344468"/>
                </a:lnTo>
                <a:lnTo>
                  <a:pt x="7679743" y="5344468"/>
                </a:lnTo>
                <a:close/>
                <a:moveTo>
                  <a:pt x="7413653" y="5314974"/>
                </a:moveTo>
                <a:lnTo>
                  <a:pt x="7443256" y="5314974"/>
                </a:lnTo>
                <a:lnTo>
                  <a:pt x="7443256" y="5344468"/>
                </a:lnTo>
                <a:lnTo>
                  <a:pt x="7413653" y="5344468"/>
                </a:lnTo>
                <a:close/>
                <a:moveTo>
                  <a:pt x="7147456" y="5314974"/>
                </a:moveTo>
                <a:lnTo>
                  <a:pt x="7177058" y="5314974"/>
                </a:lnTo>
                <a:lnTo>
                  <a:pt x="7177058" y="5344468"/>
                </a:lnTo>
                <a:lnTo>
                  <a:pt x="7147456" y="5344468"/>
                </a:lnTo>
                <a:close/>
                <a:moveTo>
                  <a:pt x="6881367" y="5314974"/>
                </a:moveTo>
                <a:lnTo>
                  <a:pt x="6910970" y="5314974"/>
                </a:lnTo>
                <a:lnTo>
                  <a:pt x="6910970" y="5344468"/>
                </a:lnTo>
                <a:lnTo>
                  <a:pt x="6881367" y="5344468"/>
                </a:lnTo>
                <a:close/>
                <a:moveTo>
                  <a:pt x="6615170" y="5314974"/>
                </a:moveTo>
                <a:lnTo>
                  <a:pt x="6644773" y="5314974"/>
                </a:lnTo>
                <a:lnTo>
                  <a:pt x="6644773" y="5344468"/>
                </a:lnTo>
                <a:lnTo>
                  <a:pt x="6615170" y="5344468"/>
                </a:lnTo>
                <a:close/>
                <a:moveTo>
                  <a:pt x="6349081" y="5314974"/>
                </a:moveTo>
                <a:lnTo>
                  <a:pt x="6378683" y="5314974"/>
                </a:lnTo>
                <a:lnTo>
                  <a:pt x="6378683" y="5344468"/>
                </a:lnTo>
                <a:lnTo>
                  <a:pt x="6349081" y="5344468"/>
                </a:lnTo>
                <a:close/>
                <a:moveTo>
                  <a:pt x="6082884" y="5314974"/>
                </a:moveTo>
                <a:lnTo>
                  <a:pt x="6112486" y="5314974"/>
                </a:lnTo>
                <a:lnTo>
                  <a:pt x="6112486" y="5344468"/>
                </a:lnTo>
                <a:lnTo>
                  <a:pt x="6082884" y="5344468"/>
                </a:lnTo>
                <a:close/>
                <a:moveTo>
                  <a:pt x="5825310" y="5314974"/>
                </a:moveTo>
                <a:lnTo>
                  <a:pt x="5854913" y="5314974"/>
                </a:lnTo>
                <a:lnTo>
                  <a:pt x="5854913" y="5344468"/>
                </a:lnTo>
                <a:lnTo>
                  <a:pt x="5825310" y="5344468"/>
                </a:lnTo>
                <a:close/>
                <a:moveTo>
                  <a:pt x="5559113" y="5314974"/>
                </a:moveTo>
                <a:lnTo>
                  <a:pt x="5588715" y="5314974"/>
                </a:lnTo>
                <a:lnTo>
                  <a:pt x="5588715" y="5344468"/>
                </a:lnTo>
                <a:lnTo>
                  <a:pt x="5559113" y="5344468"/>
                </a:lnTo>
                <a:close/>
                <a:moveTo>
                  <a:pt x="5293024" y="5314974"/>
                </a:moveTo>
                <a:lnTo>
                  <a:pt x="5322626" y="5314974"/>
                </a:lnTo>
                <a:lnTo>
                  <a:pt x="5322626" y="5344468"/>
                </a:lnTo>
                <a:lnTo>
                  <a:pt x="5293024" y="5344468"/>
                </a:lnTo>
                <a:close/>
                <a:moveTo>
                  <a:pt x="5026827" y="5314974"/>
                </a:moveTo>
                <a:lnTo>
                  <a:pt x="5056429" y="5314974"/>
                </a:lnTo>
                <a:lnTo>
                  <a:pt x="5056429" y="5344468"/>
                </a:lnTo>
                <a:lnTo>
                  <a:pt x="5026827" y="5344468"/>
                </a:lnTo>
                <a:close/>
                <a:moveTo>
                  <a:pt x="4760630" y="5314974"/>
                </a:moveTo>
                <a:lnTo>
                  <a:pt x="4790340" y="5314974"/>
                </a:lnTo>
                <a:lnTo>
                  <a:pt x="4790340" y="5344468"/>
                </a:lnTo>
                <a:lnTo>
                  <a:pt x="4760630" y="5344468"/>
                </a:lnTo>
                <a:close/>
                <a:moveTo>
                  <a:pt x="4494541" y="5314974"/>
                </a:moveTo>
                <a:lnTo>
                  <a:pt x="4524144" y="5314974"/>
                </a:lnTo>
                <a:lnTo>
                  <a:pt x="4524144" y="5344468"/>
                </a:lnTo>
                <a:lnTo>
                  <a:pt x="4494541" y="5344468"/>
                </a:lnTo>
                <a:close/>
                <a:moveTo>
                  <a:pt x="4228344" y="5314974"/>
                </a:moveTo>
                <a:lnTo>
                  <a:pt x="4257946" y="5314974"/>
                </a:lnTo>
                <a:lnTo>
                  <a:pt x="4257946" y="5344468"/>
                </a:lnTo>
                <a:lnTo>
                  <a:pt x="4228344" y="5344468"/>
                </a:lnTo>
                <a:close/>
                <a:moveTo>
                  <a:pt x="3962255" y="5314974"/>
                </a:moveTo>
                <a:lnTo>
                  <a:pt x="3991857" y="5314974"/>
                </a:lnTo>
                <a:lnTo>
                  <a:pt x="3991857" y="5344468"/>
                </a:lnTo>
                <a:lnTo>
                  <a:pt x="3962255" y="5344468"/>
                </a:lnTo>
                <a:close/>
                <a:moveTo>
                  <a:pt x="3696058" y="5314974"/>
                </a:moveTo>
                <a:lnTo>
                  <a:pt x="3725661" y="5314974"/>
                </a:lnTo>
                <a:lnTo>
                  <a:pt x="3725661" y="5344468"/>
                </a:lnTo>
                <a:lnTo>
                  <a:pt x="3696058" y="5344468"/>
                </a:lnTo>
                <a:close/>
                <a:moveTo>
                  <a:pt x="3429969" y="5314974"/>
                </a:moveTo>
                <a:lnTo>
                  <a:pt x="3459572" y="5314974"/>
                </a:lnTo>
                <a:lnTo>
                  <a:pt x="3459572" y="5344468"/>
                </a:lnTo>
                <a:lnTo>
                  <a:pt x="3429969" y="5344468"/>
                </a:lnTo>
                <a:close/>
                <a:moveTo>
                  <a:pt x="3163772" y="5314974"/>
                </a:moveTo>
                <a:lnTo>
                  <a:pt x="3193374" y="5314974"/>
                </a:lnTo>
                <a:lnTo>
                  <a:pt x="3193374" y="5344468"/>
                </a:lnTo>
                <a:lnTo>
                  <a:pt x="3163772" y="5344468"/>
                </a:lnTo>
                <a:close/>
                <a:moveTo>
                  <a:pt x="2897575" y="5314974"/>
                </a:moveTo>
                <a:lnTo>
                  <a:pt x="2927178" y="5314974"/>
                </a:lnTo>
                <a:lnTo>
                  <a:pt x="2927178" y="5344468"/>
                </a:lnTo>
                <a:lnTo>
                  <a:pt x="2897575" y="5344468"/>
                </a:lnTo>
                <a:close/>
                <a:moveTo>
                  <a:pt x="2631378" y="5314974"/>
                </a:moveTo>
                <a:lnTo>
                  <a:pt x="2660980" y="5314974"/>
                </a:lnTo>
                <a:lnTo>
                  <a:pt x="2660980" y="5344468"/>
                </a:lnTo>
                <a:lnTo>
                  <a:pt x="2631378" y="5344468"/>
                </a:lnTo>
                <a:close/>
                <a:moveTo>
                  <a:pt x="2365289" y="5314974"/>
                </a:moveTo>
                <a:lnTo>
                  <a:pt x="2394892" y="5314974"/>
                </a:lnTo>
                <a:lnTo>
                  <a:pt x="2394892" y="5344468"/>
                </a:lnTo>
                <a:lnTo>
                  <a:pt x="2365289" y="5344468"/>
                </a:lnTo>
                <a:close/>
                <a:moveTo>
                  <a:pt x="2099092" y="5314974"/>
                </a:moveTo>
                <a:lnTo>
                  <a:pt x="2128695" y="5314974"/>
                </a:lnTo>
                <a:lnTo>
                  <a:pt x="2128695" y="5344468"/>
                </a:lnTo>
                <a:lnTo>
                  <a:pt x="2099092" y="5344468"/>
                </a:lnTo>
                <a:close/>
                <a:moveTo>
                  <a:pt x="1832898" y="5314974"/>
                </a:moveTo>
                <a:lnTo>
                  <a:pt x="1862498" y="5314974"/>
                </a:lnTo>
                <a:lnTo>
                  <a:pt x="1862498" y="5344468"/>
                </a:lnTo>
                <a:lnTo>
                  <a:pt x="1832898" y="5344468"/>
                </a:lnTo>
                <a:close/>
                <a:moveTo>
                  <a:pt x="1566808" y="5314974"/>
                </a:moveTo>
                <a:lnTo>
                  <a:pt x="1596409" y="5314974"/>
                </a:lnTo>
                <a:lnTo>
                  <a:pt x="1596409" y="5344468"/>
                </a:lnTo>
                <a:lnTo>
                  <a:pt x="1566808" y="5344468"/>
                </a:lnTo>
                <a:close/>
                <a:moveTo>
                  <a:pt x="1300611" y="5314974"/>
                </a:moveTo>
                <a:lnTo>
                  <a:pt x="1330213" y="5314974"/>
                </a:lnTo>
                <a:lnTo>
                  <a:pt x="1330213" y="5344468"/>
                </a:lnTo>
                <a:lnTo>
                  <a:pt x="1300611" y="5344468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1672158" y="5049209"/>
                </a:moveTo>
                <a:lnTo>
                  <a:pt x="11701760" y="5049209"/>
                </a:lnTo>
                <a:lnTo>
                  <a:pt x="11701760" y="5078812"/>
                </a:lnTo>
                <a:lnTo>
                  <a:pt x="11672158" y="5078812"/>
                </a:lnTo>
                <a:close/>
                <a:moveTo>
                  <a:pt x="11405961" y="5049209"/>
                </a:moveTo>
                <a:lnTo>
                  <a:pt x="11435563" y="5049209"/>
                </a:lnTo>
                <a:lnTo>
                  <a:pt x="11435563" y="5078812"/>
                </a:lnTo>
                <a:lnTo>
                  <a:pt x="11405961" y="5078812"/>
                </a:lnTo>
                <a:close/>
                <a:moveTo>
                  <a:pt x="11139872" y="5049209"/>
                </a:moveTo>
                <a:lnTo>
                  <a:pt x="11169474" y="5049209"/>
                </a:lnTo>
                <a:lnTo>
                  <a:pt x="11169474" y="5078812"/>
                </a:lnTo>
                <a:lnTo>
                  <a:pt x="11139872" y="5078812"/>
                </a:lnTo>
                <a:close/>
                <a:moveTo>
                  <a:pt x="10873675" y="5049209"/>
                </a:moveTo>
                <a:lnTo>
                  <a:pt x="10903277" y="5049209"/>
                </a:lnTo>
                <a:lnTo>
                  <a:pt x="10903277" y="5078812"/>
                </a:lnTo>
                <a:lnTo>
                  <a:pt x="10873675" y="5078812"/>
                </a:lnTo>
                <a:close/>
                <a:moveTo>
                  <a:pt x="10607478" y="5049209"/>
                </a:moveTo>
                <a:lnTo>
                  <a:pt x="10637188" y="5049209"/>
                </a:lnTo>
                <a:lnTo>
                  <a:pt x="10637188" y="5078812"/>
                </a:lnTo>
                <a:lnTo>
                  <a:pt x="10607478" y="5078812"/>
                </a:lnTo>
                <a:close/>
                <a:moveTo>
                  <a:pt x="10341389" y="5049209"/>
                </a:moveTo>
                <a:lnTo>
                  <a:pt x="10370992" y="5049209"/>
                </a:lnTo>
                <a:lnTo>
                  <a:pt x="10370992" y="5078812"/>
                </a:lnTo>
                <a:lnTo>
                  <a:pt x="10341389" y="5078812"/>
                </a:lnTo>
                <a:close/>
                <a:moveTo>
                  <a:pt x="10075192" y="5049209"/>
                </a:moveTo>
                <a:lnTo>
                  <a:pt x="10104794" y="5049209"/>
                </a:lnTo>
                <a:lnTo>
                  <a:pt x="10104794" y="5078812"/>
                </a:lnTo>
                <a:lnTo>
                  <a:pt x="10075192" y="5078812"/>
                </a:lnTo>
                <a:close/>
                <a:moveTo>
                  <a:pt x="9809103" y="5049209"/>
                </a:moveTo>
                <a:lnTo>
                  <a:pt x="9838705" y="5049209"/>
                </a:lnTo>
                <a:lnTo>
                  <a:pt x="9838705" y="5078812"/>
                </a:lnTo>
                <a:lnTo>
                  <a:pt x="9809103" y="5078812"/>
                </a:lnTo>
                <a:close/>
                <a:moveTo>
                  <a:pt x="9542906" y="5049209"/>
                </a:moveTo>
                <a:lnTo>
                  <a:pt x="9572509" y="5049209"/>
                </a:lnTo>
                <a:lnTo>
                  <a:pt x="9572509" y="5078812"/>
                </a:lnTo>
                <a:lnTo>
                  <a:pt x="9542906" y="5078812"/>
                </a:lnTo>
                <a:close/>
                <a:moveTo>
                  <a:pt x="9276817" y="5049209"/>
                </a:moveTo>
                <a:lnTo>
                  <a:pt x="9306420" y="5049209"/>
                </a:lnTo>
                <a:lnTo>
                  <a:pt x="9306420" y="5078812"/>
                </a:lnTo>
                <a:lnTo>
                  <a:pt x="9276817" y="5078812"/>
                </a:lnTo>
                <a:close/>
                <a:moveTo>
                  <a:pt x="9010620" y="5049209"/>
                </a:moveTo>
                <a:lnTo>
                  <a:pt x="9040222" y="5049209"/>
                </a:lnTo>
                <a:lnTo>
                  <a:pt x="9040222" y="5078812"/>
                </a:lnTo>
                <a:lnTo>
                  <a:pt x="9010620" y="5078812"/>
                </a:lnTo>
                <a:close/>
                <a:moveTo>
                  <a:pt x="8744423" y="5049209"/>
                </a:moveTo>
                <a:lnTo>
                  <a:pt x="8774026" y="5049209"/>
                </a:lnTo>
                <a:lnTo>
                  <a:pt x="8774026" y="5078812"/>
                </a:lnTo>
                <a:lnTo>
                  <a:pt x="8744423" y="5078812"/>
                </a:lnTo>
                <a:close/>
                <a:moveTo>
                  <a:pt x="8478226" y="5049209"/>
                </a:moveTo>
                <a:lnTo>
                  <a:pt x="8507828" y="5049209"/>
                </a:lnTo>
                <a:lnTo>
                  <a:pt x="8507828" y="5078812"/>
                </a:lnTo>
                <a:lnTo>
                  <a:pt x="8478226" y="5078812"/>
                </a:lnTo>
                <a:close/>
                <a:moveTo>
                  <a:pt x="8212137" y="5049209"/>
                </a:moveTo>
                <a:lnTo>
                  <a:pt x="8241740" y="5049209"/>
                </a:lnTo>
                <a:lnTo>
                  <a:pt x="8241740" y="5078812"/>
                </a:lnTo>
                <a:lnTo>
                  <a:pt x="8212137" y="5078812"/>
                </a:lnTo>
                <a:close/>
                <a:moveTo>
                  <a:pt x="7945940" y="5049209"/>
                </a:moveTo>
                <a:lnTo>
                  <a:pt x="7975543" y="5049209"/>
                </a:lnTo>
                <a:lnTo>
                  <a:pt x="7975543" y="5078812"/>
                </a:lnTo>
                <a:lnTo>
                  <a:pt x="7945940" y="5078812"/>
                </a:lnTo>
                <a:close/>
                <a:moveTo>
                  <a:pt x="7679743" y="5049209"/>
                </a:moveTo>
                <a:lnTo>
                  <a:pt x="7709346" y="5049209"/>
                </a:lnTo>
                <a:lnTo>
                  <a:pt x="7709346" y="5078812"/>
                </a:lnTo>
                <a:lnTo>
                  <a:pt x="7679743" y="5078812"/>
                </a:lnTo>
                <a:close/>
                <a:moveTo>
                  <a:pt x="7413653" y="5049209"/>
                </a:moveTo>
                <a:lnTo>
                  <a:pt x="7443256" y="5049209"/>
                </a:lnTo>
                <a:lnTo>
                  <a:pt x="7443256" y="5078812"/>
                </a:lnTo>
                <a:lnTo>
                  <a:pt x="7413653" y="5078812"/>
                </a:lnTo>
                <a:close/>
                <a:moveTo>
                  <a:pt x="7147456" y="5049209"/>
                </a:moveTo>
                <a:lnTo>
                  <a:pt x="7177058" y="5049209"/>
                </a:lnTo>
                <a:lnTo>
                  <a:pt x="7177058" y="5078812"/>
                </a:lnTo>
                <a:lnTo>
                  <a:pt x="7147456" y="5078812"/>
                </a:lnTo>
                <a:close/>
                <a:moveTo>
                  <a:pt x="6881367" y="5049209"/>
                </a:moveTo>
                <a:lnTo>
                  <a:pt x="6910970" y="5049209"/>
                </a:lnTo>
                <a:lnTo>
                  <a:pt x="6910970" y="5078812"/>
                </a:lnTo>
                <a:lnTo>
                  <a:pt x="6881367" y="5078812"/>
                </a:lnTo>
                <a:close/>
                <a:moveTo>
                  <a:pt x="6615170" y="5049209"/>
                </a:moveTo>
                <a:lnTo>
                  <a:pt x="6644773" y="5049209"/>
                </a:lnTo>
                <a:lnTo>
                  <a:pt x="6644773" y="5078812"/>
                </a:lnTo>
                <a:lnTo>
                  <a:pt x="6615170" y="5078812"/>
                </a:lnTo>
                <a:close/>
                <a:moveTo>
                  <a:pt x="6349081" y="5049209"/>
                </a:moveTo>
                <a:lnTo>
                  <a:pt x="6378683" y="5049209"/>
                </a:lnTo>
                <a:lnTo>
                  <a:pt x="6378683" y="5078812"/>
                </a:lnTo>
                <a:lnTo>
                  <a:pt x="6349081" y="5078812"/>
                </a:lnTo>
                <a:close/>
                <a:moveTo>
                  <a:pt x="6082884" y="5049209"/>
                </a:moveTo>
                <a:lnTo>
                  <a:pt x="6112486" y="5049209"/>
                </a:lnTo>
                <a:lnTo>
                  <a:pt x="6112486" y="5078812"/>
                </a:lnTo>
                <a:lnTo>
                  <a:pt x="6082884" y="5078812"/>
                </a:lnTo>
                <a:close/>
                <a:moveTo>
                  <a:pt x="5825310" y="5049209"/>
                </a:moveTo>
                <a:lnTo>
                  <a:pt x="5854913" y="5049209"/>
                </a:lnTo>
                <a:lnTo>
                  <a:pt x="5854913" y="5078812"/>
                </a:lnTo>
                <a:lnTo>
                  <a:pt x="5825310" y="5078812"/>
                </a:lnTo>
                <a:close/>
                <a:moveTo>
                  <a:pt x="5559113" y="5049209"/>
                </a:moveTo>
                <a:lnTo>
                  <a:pt x="5588715" y="5049209"/>
                </a:lnTo>
                <a:lnTo>
                  <a:pt x="5588715" y="5078812"/>
                </a:lnTo>
                <a:lnTo>
                  <a:pt x="5559113" y="5078812"/>
                </a:lnTo>
                <a:close/>
                <a:moveTo>
                  <a:pt x="5293024" y="5049209"/>
                </a:moveTo>
                <a:lnTo>
                  <a:pt x="5322626" y="5049209"/>
                </a:lnTo>
                <a:lnTo>
                  <a:pt x="5322626" y="5078812"/>
                </a:lnTo>
                <a:lnTo>
                  <a:pt x="5293024" y="5078812"/>
                </a:lnTo>
                <a:close/>
                <a:moveTo>
                  <a:pt x="5026827" y="5049209"/>
                </a:moveTo>
                <a:lnTo>
                  <a:pt x="5056429" y="5049209"/>
                </a:lnTo>
                <a:lnTo>
                  <a:pt x="5056429" y="5078812"/>
                </a:lnTo>
                <a:lnTo>
                  <a:pt x="5026827" y="5078812"/>
                </a:lnTo>
                <a:close/>
                <a:moveTo>
                  <a:pt x="4760630" y="5049209"/>
                </a:moveTo>
                <a:lnTo>
                  <a:pt x="4790340" y="5049209"/>
                </a:lnTo>
                <a:lnTo>
                  <a:pt x="4790340" y="5078812"/>
                </a:lnTo>
                <a:lnTo>
                  <a:pt x="4760630" y="5078812"/>
                </a:lnTo>
                <a:close/>
                <a:moveTo>
                  <a:pt x="4494541" y="5049209"/>
                </a:moveTo>
                <a:lnTo>
                  <a:pt x="4524144" y="5049209"/>
                </a:lnTo>
                <a:lnTo>
                  <a:pt x="4524144" y="5078812"/>
                </a:lnTo>
                <a:lnTo>
                  <a:pt x="4494541" y="5078812"/>
                </a:lnTo>
                <a:close/>
                <a:moveTo>
                  <a:pt x="4228344" y="5049209"/>
                </a:moveTo>
                <a:lnTo>
                  <a:pt x="4257946" y="5049209"/>
                </a:lnTo>
                <a:lnTo>
                  <a:pt x="4257946" y="5078812"/>
                </a:lnTo>
                <a:lnTo>
                  <a:pt x="4228344" y="5078812"/>
                </a:lnTo>
                <a:close/>
                <a:moveTo>
                  <a:pt x="3962255" y="5049209"/>
                </a:moveTo>
                <a:lnTo>
                  <a:pt x="3991857" y="5049209"/>
                </a:lnTo>
                <a:lnTo>
                  <a:pt x="3991857" y="5078812"/>
                </a:lnTo>
                <a:lnTo>
                  <a:pt x="3962255" y="5078812"/>
                </a:lnTo>
                <a:close/>
                <a:moveTo>
                  <a:pt x="3696058" y="5049209"/>
                </a:moveTo>
                <a:lnTo>
                  <a:pt x="3725661" y="5049209"/>
                </a:lnTo>
                <a:lnTo>
                  <a:pt x="3725661" y="5078812"/>
                </a:lnTo>
                <a:lnTo>
                  <a:pt x="3696058" y="5078812"/>
                </a:lnTo>
                <a:close/>
                <a:moveTo>
                  <a:pt x="3429969" y="5049209"/>
                </a:moveTo>
                <a:lnTo>
                  <a:pt x="3459572" y="5049209"/>
                </a:lnTo>
                <a:lnTo>
                  <a:pt x="3459572" y="5078812"/>
                </a:lnTo>
                <a:lnTo>
                  <a:pt x="3429969" y="5078812"/>
                </a:lnTo>
                <a:close/>
                <a:moveTo>
                  <a:pt x="3163772" y="5049209"/>
                </a:moveTo>
                <a:lnTo>
                  <a:pt x="3193374" y="5049209"/>
                </a:lnTo>
                <a:lnTo>
                  <a:pt x="3193374" y="5078812"/>
                </a:lnTo>
                <a:lnTo>
                  <a:pt x="3163772" y="5078812"/>
                </a:lnTo>
                <a:close/>
                <a:moveTo>
                  <a:pt x="2897575" y="5049209"/>
                </a:moveTo>
                <a:lnTo>
                  <a:pt x="2927178" y="5049209"/>
                </a:lnTo>
                <a:lnTo>
                  <a:pt x="2927178" y="5078812"/>
                </a:lnTo>
                <a:lnTo>
                  <a:pt x="2897575" y="5078812"/>
                </a:lnTo>
                <a:close/>
                <a:moveTo>
                  <a:pt x="2631378" y="5049209"/>
                </a:moveTo>
                <a:lnTo>
                  <a:pt x="2660980" y="5049209"/>
                </a:lnTo>
                <a:lnTo>
                  <a:pt x="2660980" y="5078812"/>
                </a:lnTo>
                <a:lnTo>
                  <a:pt x="2631378" y="5078812"/>
                </a:lnTo>
                <a:close/>
                <a:moveTo>
                  <a:pt x="2365289" y="5049209"/>
                </a:moveTo>
                <a:lnTo>
                  <a:pt x="2394892" y="5049209"/>
                </a:lnTo>
                <a:lnTo>
                  <a:pt x="2394892" y="5078812"/>
                </a:lnTo>
                <a:lnTo>
                  <a:pt x="2365289" y="5078812"/>
                </a:lnTo>
                <a:close/>
                <a:moveTo>
                  <a:pt x="2099092" y="5049209"/>
                </a:moveTo>
                <a:lnTo>
                  <a:pt x="2128695" y="5049209"/>
                </a:lnTo>
                <a:lnTo>
                  <a:pt x="2128695" y="5078812"/>
                </a:lnTo>
                <a:lnTo>
                  <a:pt x="2099092" y="5078812"/>
                </a:lnTo>
                <a:close/>
                <a:moveTo>
                  <a:pt x="1832898" y="5049209"/>
                </a:moveTo>
                <a:lnTo>
                  <a:pt x="1862498" y="5049209"/>
                </a:lnTo>
                <a:lnTo>
                  <a:pt x="1862498" y="5078812"/>
                </a:lnTo>
                <a:lnTo>
                  <a:pt x="1832898" y="5078812"/>
                </a:lnTo>
                <a:close/>
                <a:moveTo>
                  <a:pt x="1566808" y="5049209"/>
                </a:moveTo>
                <a:lnTo>
                  <a:pt x="1596409" y="5049209"/>
                </a:lnTo>
                <a:lnTo>
                  <a:pt x="1596409" y="5078812"/>
                </a:lnTo>
                <a:lnTo>
                  <a:pt x="1566808" y="5078812"/>
                </a:lnTo>
                <a:close/>
                <a:moveTo>
                  <a:pt x="1300611" y="5049209"/>
                </a:moveTo>
                <a:lnTo>
                  <a:pt x="1330213" y="5049209"/>
                </a:lnTo>
                <a:lnTo>
                  <a:pt x="1330213" y="5078812"/>
                </a:lnTo>
                <a:lnTo>
                  <a:pt x="1300611" y="5078812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1672158" y="4783444"/>
                </a:moveTo>
                <a:lnTo>
                  <a:pt x="11701760" y="4783444"/>
                </a:lnTo>
                <a:lnTo>
                  <a:pt x="11701760" y="4813046"/>
                </a:lnTo>
                <a:lnTo>
                  <a:pt x="11672158" y="4813046"/>
                </a:lnTo>
                <a:close/>
                <a:moveTo>
                  <a:pt x="11405961" y="4783444"/>
                </a:moveTo>
                <a:lnTo>
                  <a:pt x="11435563" y="4783444"/>
                </a:lnTo>
                <a:lnTo>
                  <a:pt x="11435563" y="4813046"/>
                </a:lnTo>
                <a:lnTo>
                  <a:pt x="11405961" y="4813046"/>
                </a:lnTo>
                <a:close/>
                <a:moveTo>
                  <a:pt x="11139872" y="4783444"/>
                </a:moveTo>
                <a:lnTo>
                  <a:pt x="11169474" y="4783444"/>
                </a:lnTo>
                <a:lnTo>
                  <a:pt x="11169474" y="4813046"/>
                </a:lnTo>
                <a:lnTo>
                  <a:pt x="11139872" y="4813046"/>
                </a:lnTo>
                <a:close/>
                <a:moveTo>
                  <a:pt x="10873675" y="4783444"/>
                </a:moveTo>
                <a:lnTo>
                  <a:pt x="10903277" y="4783444"/>
                </a:lnTo>
                <a:lnTo>
                  <a:pt x="10903277" y="4813046"/>
                </a:lnTo>
                <a:lnTo>
                  <a:pt x="10873675" y="4813046"/>
                </a:lnTo>
                <a:close/>
                <a:moveTo>
                  <a:pt x="10607478" y="4783444"/>
                </a:moveTo>
                <a:lnTo>
                  <a:pt x="10637188" y="4783444"/>
                </a:lnTo>
                <a:lnTo>
                  <a:pt x="10637188" y="4813046"/>
                </a:lnTo>
                <a:lnTo>
                  <a:pt x="10607478" y="4813046"/>
                </a:lnTo>
                <a:close/>
                <a:moveTo>
                  <a:pt x="10341389" y="4783444"/>
                </a:moveTo>
                <a:lnTo>
                  <a:pt x="10370992" y="4783444"/>
                </a:lnTo>
                <a:lnTo>
                  <a:pt x="10370992" y="4813046"/>
                </a:lnTo>
                <a:lnTo>
                  <a:pt x="10341389" y="4813046"/>
                </a:lnTo>
                <a:close/>
                <a:moveTo>
                  <a:pt x="10075192" y="4783444"/>
                </a:moveTo>
                <a:lnTo>
                  <a:pt x="10104794" y="4783444"/>
                </a:lnTo>
                <a:lnTo>
                  <a:pt x="10104794" y="4813046"/>
                </a:lnTo>
                <a:lnTo>
                  <a:pt x="10075192" y="4813046"/>
                </a:lnTo>
                <a:close/>
                <a:moveTo>
                  <a:pt x="9809103" y="4783444"/>
                </a:moveTo>
                <a:lnTo>
                  <a:pt x="9838705" y="4783444"/>
                </a:lnTo>
                <a:lnTo>
                  <a:pt x="9838705" y="4813046"/>
                </a:lnTo>
                <a:lnTo>
                  <a:pt x="9809103" y="4813046"/>
                </a:lnTo>
                <a:close/>
                <a:moveTo>
                  <a:pt x="9542906" y="4783444"/>
                </a:moveTo>
                <a:lnTo>
                  <a:pt x="9572509" y="4783444"/>
                </a:lnTo>
                <a:lnTo>
                  <a:pt x="9572509" y="4813046"/>
                </a:lnTo>
                <a:lnTo>
                  <a:pt x="9542906" y="4813046"/>
                </a:lnTo>
                <a:close/>
                <a:moveTo>
                  <a:pt x="9276817" y="4783444"/>
                </a:moveTo>
                <a:lnTo>
                  <a:pt x="9306420" y="4783444"/>
                </a:lnTo>
                <a:lnTo>
                  <a:pt x="9306420" y="4813046"/>
                </a:lnTo>
                <a:lnTo>
                  <a:pt x="9276817" y="4813046"/>
                </a:lnTo>
                <a:close/>
                <a:moveTo>
                  <a:pt x="9010620" y="4783444"/>
                </a:moveTo>
                <a:lnTo>
                  <a:pt x="9040222" y="4783444"/>
                </a:lnTo>
                <a:lnTo>
                  <a:pt x="9040222" y="4813046"/>
                </a:lnTo>
                <a:lnTo>
                  <a:pt x="9010620" y="4813046"/>
                </a:lnTo>
                <a:close/>
                <a:moveTo>
                  <a:pt x="8744423" y="4783444"/>
                </a:moveTo>
                <a:lnTo>
                  <a:pt x="8774026" y="4783444"/>
                </a:lnTo>
                <a:lnTo>
                  <a:pt x="8774026" y="4813046"/>
                </a:lnTo>
                <a:lnTo>
                  <a:pt x="8744423" y="4813046"/>
                </a:lnTo>
                <a:close/>
                <a:moveTo>
                  <a:pt x="8478226" y="4783444"/>
                </a:moveTo>
                <a:lnTo>
                  <a:pt x="8507828" y="4783444"/>
                </a:lnTo>
                <a:lnTo>
                  <a:pt x="8507828" y="4813046"/>
                </a:lnTo>
                <a:lnTo>
                  <a:pt x="8478226" y="4813046"/>
                </a:lnTo>
                <a:close/>
                <a:moveTo>
                  <a:pt x="8212137" y="4783444"/>
                </a:moveTo>
                <a:lnTo>
                  <a:pt x="8241740" y="4783444"/>
                </a:lnTo>
                <a:lnTo>
                  <a:pt x="8241740" y="4813046"/>
                </a:lnTo>
                <a:lnTo>
                  <a:pt x="8212137" y="4813046"/>
                </a:lnTo>
                <a:close/>
                <a:moveTo>
                  <a:pt x="7945940" y="4783444"/>
                </a:moveTo>
                <a:lnTo>
                  <a:pt x="7975543" y="4783444"/>
                </a:lnTo>
                <a:lnTo>
                  <a:pt x="7975543" y="4813046"/>
                </a:lnTo>
                <a:lnTo>
                  <a:pt x="7945940" y="4813046"/>
                </a:lnTo>
                <a:close/>
                <a:moveTo>
                  <a:pt x="7679743" y="4783444"/>
                </a:moveTo>
                <a:lnTo>
                  <a:pt x="7709346" y="4783444"/>
                </a:lnTo>
                <a:lnTo>
                  <a:pt x="7709346" y="4813046"/>
                </a:lnTo>
                <a:lnTo>
                  <a:pt x="7679743" y="4813046"/>
                </a:lnTo>
                <a:close/>
                <a:moveTo>
                  <a:pt x="7413653" y="4783444"/>
                </a:moveTo>
                <a:lnTo>
                  <a:pt x="7443256" y="4783444"/>
                </a:lnTo>
                <a:lnTo>
                  <a:pt x="7443256" y="4813046"/>
                </a:lnTo>
                <a:lnTo>
                  <a:pt x="7413653" y="4813046"/>
                </a:lnTo>
                <a:close/>
                <a:moveTo>
                  <a:pt x="7147456" y="4783444"/>
                </a:moveTo>
                <a:lnTo>
                  <a:pt x="7177058" y="4783444"/>
                </a:lnTo>
                <a:lnTo>
                  <a:pt x="7177058" y="4813046"/>
                </a:lnTo>
                <a:lnTo>
                  <a:pt x="7147456" y="4813046"/>
                </a:lnTo>
                <a:close/>
                <a:moveTo>
                  <a:pt x="6881367" y="4783444"/>
                </a:moveTo>
                <a:lnTo>
                  <a:pt x="6910970" y="4783444"/>
                </a:lnTo>
                <a:lnTo>
                  <a:pt x="6910970" y="4813046"/>
                </a:lnTo>
                <a:lnTo>
                  <a:pt x="6881367" y="4813046"/>
                </a:lnTo>
                <a:close/>
                <a:moveTo>
                  <a:pt x="6615170" y="4783444"/>
                </a:moveTo>
                <a:lnTo>
                  <a:pt x="6644773" y="4783444"/>
                </a:lnTo>
                <a:lnTo>
                  <a:pt x="6644773" y="4813046"/>
                </a:lnTo>
                <a:lnTo>
                  <a:pt x="6615170" y="4813046"/>
                </a:lnTo>
                <a:close/>
                <a:moveTo>
                  <a:pt x="6349081" y="4783444"/>
                </a:moveTo>
                <a:lnTo>
                  <a:pt x="6378683" y="4783444"/>
                </a:lnTo>
                <a:lnTo>
                  <a:pt x="6378683" y="4813046"/>
                </a:lnTo>
                <a:lnTo>
                  <a:pt x="6349081" y="4813046"/>
                </a:lnTo>
                <a:close/>
                <a:moveTo>
                  <a:pt x="6082884" y="4783444"/>
                </a:moveTo>
                <a:lnTo>
                  <a:pt x="6112486" y="4783444"/>
                </a:lnTo>
                <a:lnTo>
                  <a:pt x="6112486" y="4813046"/>
                </a:lnTo>
                <a:lnTo>
                  <a:pt x="6082884" y="4813046"/>
                </a:lnTo>
                <a:close/>
                <a:moveTo>
                  <a:pt x="5825310" y="4783444"/>
                </a:moveTo>
                <a:lnTo>
                  <a:pt x="5854913" y="4783444"/>
                </a:lnTo>
                <a:lnTo>
                  <a:pt x="5854913" y="4813046"/>
                </a:lnTo>
                <a:lnTo>
                  <a:pt x="5825310" y="4813046"/>
                </a:lnTo>
                <a:close/>
                <a:moveTo>
                  <a:pt x="5559113" y="4783444"/>
                </a:moveTo>
                <a:lnTo>
                  <a:pt x="5588715" y="4783444"/>
                </a:lnTo>
                <a:lnTo>
                  <a:pt x="5588715" y="4813046"/>
                </a:lnTo>
                <a:lnTo>
                  <a:pt x="5559113" y="4813046"/>
                </a:lnTo>
                <a:close/>
                <a:moveTo>
                  <a:pt x="5293024" y="4783444"/>
                </a:moveTo>
                <a:lnTo>
                  <a:pt x="5322626" y="4783444"/>
                </a:lnTo>
                <a:lnTo>
                  <a:pt x="5322626" y="4813046"/>
                </a:lnTo>
                <a:lnTo>
                  <a:pt x="5293024" y="4813046"/>
                </a:lnTo>
                <a:close/>
                <a:moveTo>
                  <a:pt x="5026827" y="4783444"/>
                </a:moveTo>
                <a:lnTo>
                  <a:pt x="5056429" y="4783444"/>
                </a:lnTo>
                <a:lnTo>
                  <a:pt x="5056429" y="4813046"/>
                </a:lnTo>
                <a:lnTo>
                  <a:pt x="5026827" y="4813046"/>
                </a:lnTo>
                <a:close/>
                <a:moveTo>
                  <a:pt x="4760630" y="4783444"/>
                </a:moveTo>
                <a:lnTo>
                  <a:pt x="4790340" y="4783444"/>
                </a:lnTo>
                <a:lnTo>
                  <a:pt x="4790340" y="4813046"/>
                </a:lnTo>
                <a:lnTo>
                  <a:pt x="4760630" y="4813046"/>
                </a:lnTo>
                <a:close/>
                <a:moveTo>
                  <a:pt x="4494541" y="4783444"/>
                </a:moveTo>
                <a:lnTo>
                  <a:pt x="4524144" y="4783444"/>
                </a:lnTo>
                <a:lnTo>
                  <a:pt x="4524144" y="4813046"/>
                </a:lnTo>
                <a:lnTo>
                  <a:pt x="4494541" y="4813046"/>
                </a:lnTo>
                <a:close/>
                <a:moveTo>
                  <a:pt x="4228344" y="4783444"/>
                </a:moveTo>
                <a:lnTo>
                  <a:pt x="4257946" y="4783444"/>
                </a:lnTo>
                <a:lnTo>
                  <a:pt x="4257946" y="4813046"/>
                </a:lnTo>
                <a:lnTo>
                  <a:pt x="4228344" y="4813046"/>
                </a:lnTo>
                <a:close/>
                <a:moveTo>
                  <a:pt x="3962255" y="4783444"/>
                </a:moveTo>
                <a:lnTo>
                  <a:pt x="3991857" y="4783444"/>
                </a:lnTo>
                <a:lnTo>
                  <a:pt x="3991857" y="4813046"/>
                </a:lnTo>
                <a:lnTo>
                  <a:pt x="3962255" y="4813046"/>
                </a:lnTo>
                <a:close/>
                <a:moveTo>
                  <a:pt x="3696058" y="4783444"/>
                </a:moveTo>
                <a:lnTo>
                  <a:pt x="3725661" y="4783444"/>
                </a:lnTo>
                <a:lnTo>
                  <a:pt x="3725661" y="4813046"/>
                </a:lnTo>
                <a:lnTo>
                  <a:pt x="3696058" y="4813046"/>
                </a:lnTo>
                <a:close/>
                <a:moveTo>
                  <a:pt x="3429969" y="4783444"/>
                </a:moveTo>
                <a:lnTo>
                  <a:pt x="3459572" y="4783444"/>
                </a:lnTo>
                <a:lnTo>
                  <a:pt x="3459572" y="4813046"/>
                </a:lnTo>
                <a:lnTo>
                  <a:pt x="3429969" y="4813046"/>
                </a:lnTo>
                <a:close/>
                <a:moveTo>
                  <a:pt x="3163772" y="4783444"/>
                </a:moveTo>
                <a:lnTo>
                  <a:pt x="3193374" y="4783444"/>
                </a:lnTo>
                <a:lnTo>
                  <a:pt x="3193374" y="4813046"/>
                </a:lnTo>
                <a:lnTo>
                  <a:pt x="3163772" y="4813046"/>
                </a:lnTo>
                <a:close/>
                <a:moveTo>
                  <a:pt x="2897575" y="4783444"/>
                </a:moveTo>
                <a:lnTo>
                  <a:pt x="2927178" y="4783444"/>
                </a:lnTo>
                <a:lnTo>
                  <a:pt x="2927178" y="4813046"/>
                </a:lnTo>
                <a:lnTo>
                  <a:pt x="2897575" y="4813046"/>
                </a:lnTo>
                <a:close/>
                <a:moveTo>
                  <a:pt x="2631378" y="4783444"/>
                </a:moveTo>
                <a:lnTo>
                  <a:pt x="2660980" y="4783444"/>
                </a:lnTo>
                <a:lnTo>
                  <a:pt x="2660980" y="4813046"/>
                </a:lnTo>
                <a:lnTo>
                  <a:pt x="2631378" y="4813046"/>
                </a:lnTo>
                <a:close/>
                <a:moveTo>
                  <a:pt x="2365289" y="4783444"/>
                </a:moveTo>
                <a:lnTo>
                  <a:pt x="2394892" y="4783444"/>
                </a:lnTo>
                <a:lnTo>
                  <a:pt x="2394892" y="4813046"/>
                </a:lnTo>
                <a:lnTo>
                  <a:pt x="2365289" y="4813046"/>
                </a:lnTo>
                <a:close/>
                <a:moveTo>
                  <a:pt x="2099092" y="4783444"/>
                </a:moveTo>
                <a:lnTo>
                  <a:pt x="2128695" y="4783444"/>
                </a:lnTo>
                <a:lnTo>
                  <a:pt x="2128695" y="4813046"/>
                </a:lnTo>
                <a:lnTo>
                  <a:pt x="2099092" y="4813046"/>
                </a:lnTo>
                <a:close/>
                <a:moveTo>
                  <a:pt x="1832898" y="4783444"/>
                </a:moveTo>
                <a:lnTo>
                  <a:pt x="1862498" y="4783444"/>
                </a:lnTo>
                <a:lnTo>
                  <a:pt x="1862498" y="4813046"/>
                </a:lnTo>
                <a:lnTo>
                  <a:pt x="1832898" y="4813046"/>
                </a:lnTo>
                <a:close/>
                <a:moveTo>
                  <a:pt x="1566808" y="4783444"/>
                </a:moveTo>
                <a:lnTo>
                  <a:pt x="1596409" y="4783444"/>
                </a:lnTo>
                <a:lnTo>
                  <a:pt x="1596409" y="4813046"/>
                </a:lnTo>
                <a:lnTo>
                  <a:pt x="1566808" y="4813046"/>
                </a:lnTo>
                <a:close/>
                <a:moveTo>
                  <a:pt x="1300611" y="4783444"/>
                </a:moveTo>
                <a:lnTo>
                  <a:pt x="1330213" y="4783444"/>
                </a:lnTo>
                <a:lnTo>
                  <a:pt x="1330213" y="4813046"/>
                </a:lnTo>
                <a:lnTo>
                  <a:pt x="1300611" y="4813046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1672158" y="4517679"/>
                </a:moveTo>
                <a:lnTo>
                  <a:pt x="11701760" y="4517679"/>
                </a:lnTo>
                <a:lnTo>
                  <a:pt x="11701760" y="4547281"/>
                </a:lnTo>
                <a:lnTo>
                  <a:pt x="11672158" y="4547281"/>
                </a:lnTo>
                <a:close/>
                <a:moveTo>
                  <a:pt x="11405961" y="4517679"/>
                </a:moveTo>
                <a:lnTo>
                  <a:pt x="11435563" y="4517679"/>
                </a:lnTo>
                <a:lnTo>
                  <a:pt x="11435563" y="4547281"/>
                </a:lnTo>
                <a:lnTo>
                  <a:pt x="11405961" y="4547281"/>
                </a:lnTo>
                <a:close/>
                <a:moveTo>
                  <a:pt x="11139872" y="4517679"/>
                </a:moveTo>
                <a:lnTo>
                  <a:pt x="11169474" y="4517679"/>
                </a:lnTo>
                <a:lnTo>
                  <a:pt x="11169474" y="4547281"/>
                </a:lnTo>
                <a:lnTo>
                  <a:pt x="11139872" y="4547281"/>
                </a:lnTo>
                <a:close/>
                <a:moveTo>
                  <a:pt x="10873675" y="4517679"/>
                </a:moveTo>
                <a:lnTo>
                  <a:pt x="10903277" y="4517679"/>
                </a:lnTo>
                <a:lnTo>
                  <a:pt x="10903277" y="4547281"/>
                </a:lnTo>
                <a:lnTo>
                  <a:pt x="10873675" y="4547281"/>
                </a:lnTo>
                <a:close/>
                <a:moveTo>
                  <a:pt x="10607478" y="4517679"/>
                </a:moveTo>
                <a:lnTo>
                  <a:pt x="10637188" y="4517679"/>
                </a:lnTo>
                <a:lnTo>
                  <a:pt x="10637188" y="4547281"/>
                </a:lnTo>
                <a:lnTo>
                  <a:pt x="10607478" y="4547281"/>
                </a:lnTo>
                <a:close/>
                <a:moveTo>
                  <a:pt x="10341389" y="4517679"/>
                </a:moveTo>
                <a:lnTo>
                  <a:pt x="10370992" y="4517679"/>
                </a:lnTo>
                <a:lnTo>
                  <a:pt x="10370992" y="4547281"/>
                </a:lnTo>
                <a:lnTo>
                  <a:pt x="10341389" y="4547281"/>
                </a:lnTo>
                <a:close/>
                <a:moveTo>
                  <a:pt x="10075192" y="4517679"/>
                </a:moveTo>
                <a:lnTo>
                  <a:pt x="10104794" y="4517679"/>
                </a:lnTo>
                <a:lnTo>
                  <a:pt x="10104794" y="4547281"/>
                </a:lnTo>
                <a:lnTo>
                  <a:pt x="10075192" y="4547281"/>
                </a:lnTo>
                <a:close/>
                <a:moveTo>
                  <a:pt x="9809103" y="4517679"/>
                </a:moveTo>
                <a:lnTo>
                  <a:pt x="9838705" y="4517679"/>
                </a:lnTo>
                <a:lnTo>
                  <a:pt x="9838705" y="4547281"/>
                </a:lnTo>
                <a:lnTo>
                  <a:pt x="9809103" y="4547281"/>
                </a:lnTo>
                <a:close/>
                <a:moveTo>
                  <a:pt x="9542906" y="4517679"/>
                </a:moveTo>
                <a:lnTo>
                  <a:pt x="9572509" y="4517679"/>
                </a:lnTo>
                <a:lnTo>
                  <a:pt x="9572509" y="4547281"/>
                </a:lnTo>
                <a:lnTo>
                  <a:pt x="9542906" y="4547281"/>
                </a:lnTo>
                <a:close/>
                <a:moveTo>
                  <a:pt x="9276817" y="4517679"/>
                </a:moveTo>
                <a:lnTo>
                  <a:pt x="9306420" y="4517679"/>
                </a:lnTo>
                <a:lnTo>
                  <a:pt x="9306420" y="4547281"/>
                </a:lnTo>
                <a:lnTo>
                  <a:pt x="9276817" y="4547281"/>
                </a:lnTo>
                <a:close/>
                <a:moveTo>
                  <a:pt x="9010620" y="4517679"/>
                </a:moveTo>
                <a:lnTo>
                  <a:pt x="9040222" y="4517679"/>
                </a:lnTo>
                <a:lnTo>
                  <a:pt x="9040222" y="4547281"/>
                </a:lnTo>
                <a:lnTo>
                  <a:pt x="9010620" y="4547281"/>
                </a:lnTo>
                <a:close/>
                <a:moveTo>
                  <a:pt x="8744423" y="4517679"/>
                </a:moveTo>
                <a:lnTo>
                  <a:pt x="8774026" y="4517679"/>
                </a:lnTo>
                <a:lnTo>
                  <a:pt x="8774026" y="4547281"/>
                </a:lnTo>
                <a:lnTo>
                  <a:pt x="8744423" y="4547281"/>
                </a:lnTo>
                <a:close/>
                <a:moveTo>
                  <a:pt x="8478226" y="4517679"/>
                </a:moveTo>
                <a:lnTo>
                  <a:pt x="8507828" y="4517679"/>
                </a:lnTo>
                <a:lnTo>
                  <a:pt x="8507828" y="4547281"/>
                </a:lnTo>
                <a:lnTo>
                  <a:pt x="8478226" y="4547281"/>
                </a:lnTo>
                <a:close/>
                <a:moveTo>
                  <a:pt x="8212137" y="4517679"/>
                </a:moveTo>
                <a:lnTo>
                  <a:pt x="8241740" y="4517679"/>
                </a:lnTo>
                <a:lnTo>
                  <a:pt x="8241740" y="4547281"/>
                </a:lnTo>
                <a:lnTo>
                  <a:pt x="8212137" y="4547281"/>
                </a:lnTo>
                <a:close/>
                <a:moveTo>
                  <a:pt x="7945940" y="4517679"/>
                </a:moveTo>
                <a:lnTo>
                  <a:pt x="7975543" y="4517679"/>
                </a:lnTo>
                <a:lnTo>
                  <a:pt x="7975543" y="4547281"/>
                </a:lnTo>
                <a:lnTo>
                  <a:pt x="7945940" y="4547281"/>
                </a:lnTo>
                <a:close/>
                <a:moveTo>
                  <a:pt x="7679743" y="4517679"/>
                </a:moveTo>
                <a:lnTo>
                  <a:pt x="7709346" y="4517679"/>
                </a:lnTo>
                <a:lnTo>
                  <a:pt x="7709346" y="4547281"/>
                </a:lnTo>
                <a:lnTo>
                  <a:pt x="7679743" y="4547281"/>
                </a:lnTo>
                <a:close/>
                <a:moveTo>
                  <a:pt x="7413653" y="4517679"/>
                </a:moveTo>
                <a:lnTo>
                  <a:pt x="7443256" y="4517679"/>
                </a:lnTo>
                <a:lnTo>
                  <a:pt x="7443256" y="4547281"/>
                </a:lnTo>
                <a:lnTo>
                  <a:pt x="7413653" y="4547281"/>
                </a:lnTo>
                <a:close/>
                <a:moveTo>
                  <a:pt x="7147456" y="4517679"/>
                </a:moveTo>
                <a:lnTo>
                  <a:pt x="7177058" y="4517679"/>
                </a:lnTo>
                <a:lnTo>
                  <a:pt x="7177058" y="4547281"/>
                </a:lnTo>
                <a:lnTo>
                  <a:pt x="7147456" y="4547281"/>
                </a:lnTo>
                <a:close/>
                <a:moveTo>
                  <a:pt x="6881367" y="4517679"/>
                </a:moveTo>
                <a:lnTo>
                  <a:pt x="6910970" y="4517679"/>
                </a:lnTo>
                <a:lnTo>
                  <a:pt x="6910970" y="4547281"/>
                </a:lnTo>
                <a:lnTo>
                  <a:pt x="6881367" y="4547281"/>
                </a:lnTo>
                <a:close/>
                <a:moveTo>
                  <a:pt x="6615170" y="4517679"/>
                </a:moveTo>
                <a:lnTo>
                  <a:pt x="6644773" y="4517679"/>
                </a:lnTo>
                <a:lnTo>
                  <a:pt x="6644773" y="4547281"/>
                </a:lnTo>
                <a:lnTo>
                  <a:pt x="6615170" y="4547281"/>
                </a:lnTo>
                <a:close/>
                <a:moveTo>
                  <a:pt x="6349081" y="4517679"/>
                </a:moveTo>
                <a:lnTo>
                  <a:pt x="6378683" y="4517679"/>
                </a:lnTo>
                <a:lnTo>
                  <a:pt x="6378683" y="4547281"/>
                </a:lnTo>
                <a:lnTo>
                  <a:pt x="6349081" y="4547281"/>
                </a:lnTo>
                <a:close/>
                <a:moveTo>
                  <a:pt x="6082884" y="4517679"/>
                </a:moveTo>
                <a:lnTo>
                  <a:pt x="6112486" y="4517679"/>
                </a:lnTo>
                <a:lnTo>
                  <a:pt x="6112486" y="4547281"/>
                </a:lnTo>
                <a:lnTo>
                  <a:pt x="6082884" y="4547281"/>
                </a:lnTo>
                <a:close/>
                <a:moveTo>
                  <a:pt x="5825310" y="4517679"/>
                </a:moveTo>
                <a:lnTo>
                  <a:pt x="5854913" y="4517679"/>
                </a:lnTo>
                <a:lnTo>
                  <a:pt x="5854913" y="4547281"/>
                </a:lnTo>
                <a:lnTo>
                  <a:pt x="5825310" y="4547281"/>
                </a:lnTo>
                <a:close/>
                <a:moveTo>
                  <a:pt x="5559113" y="4517679"/>
                </a:moveTo>
                <a:lnTo>
                  <a:pt x="5588715" y="4517679"/>
                </a:lnTo>
                <a:lnTo>
                  <a:pt x="5588715" y="4547281"/>
                </a:lnTo>
                <a:lnTo>
                  <a:pt x="5559113" y="4547281"/>
                </a:lnTo>
                <a:close/>
                <a:moveTo>
                  <a:pt x="5293024" y="4517679"/>
                </a:moveTo>
                <a:lnTo>
                  <a:pt x="5322626" y="4517679"/>
                </a:lnTo>
                <a:lnTo>
                  <a:pt x="5322626" y="4547281"/>
                </a:lnTo>
                <a:lnTo>
                  <a:pt x="5293024" y="4547281"/>
                </a:lnTo>
                <a:close/>
                <a:moveTo>
                  <a:pt x="5026827" y="4517679"/>
                </a:moveTo>
                <a:lnTo>
                  <a:pt x="5056429" y="4517679"/>
                </a:lnTo>
                <a:lnTo>
                  <a:pt x="5056429" y="4547281"/>
                </a:lnTo>
                <a:lnTo>
                  <a:pt x="5026827" y="4547281"/>
                </a:lnTo>
                <a:close/>
                <a:moveTo>
                  <a:pt x="4760630" y="4517679"/>
                </a:moveTo>
                <a:lnTo>
                  <a:pt x="4790340" y="4517679"/>
                </a:lnTo>
                <a:lnTo>
                  <a:pt x="4790340" y="4547281"/>
                </a:lnTo>
                <a:lnTo>
                  <a:pt x="4760630" y="4547281"/>
                </a:lnTo>
                <a:close/>
                <a:moveTo>
                  <a:pt x="4494541" y="4517679"/>
                </a:moveTo>
                <a:lnTo>
                  <a:pt x="4524144" y="4517679"/>
                </a:lnTo>
                <a:lnTo>
                  <a:pt x="4524144" y="4547281"/>
                </a:lnTo>
                <a:lnTo>
                  <a:pt x="4494541" y="4547281"/>
                </a:lnTo>
                <a:close/>
                <a:moveTo>
                  <a:pt x="4228344" y="4517679"/>
                </a:moveTo>
                <a:lnTo>
                  <a:pt x="4257946" y="4517679"/>
                </a:lnTo>
                <a:lnTo>
                  <a:pt x="4257946" y="4547281"/>
                </a:lnTo>
                <a:lnTo>
                  <a:pt x="4228344" y="4547281"/>
                </a:lnTo>
                <a:close/>
                <a:moveTo>
                  <a:pt x="3962255" y="4517679"/>
                </a:moveTo>
                <a:lnTo>
                  <a:pt x="3991857" y="4517679"/>
                </a:lnTo>
                <a:lnTo>
                  <a:pt x="3991857" y="4547281"/>
                </a:lnTo>
                <a:lnTo>
                  <a:pt x="3962255" y="4547281"/>
                </a:lnTo>
                <a:close/>
                <a:moveTo>
                  <a:pt x="3696058" y="4517679"/>
                </a:moveTo>
                <a:lnTo>
                  <a:pt x="3725661" y="4517679"/>
                </a:lnTo>
                <a:lnTo>
                  <a:pt x="3725661" y="4547281"/>
                </a:lnTo>
                <a:lnTo>
                  <a:pt x="3696058" y="4547281"/>
                </a:lnTo>
                <a:close/>
                <a:moveTo>
                  <a:pt x="3429969" y="4517679"/>
                </a:moveTo>
                <a:lnTo>
                  <a:pt x="3459572" y="4517679"/>
                </a:lnTo>
                <a:lnTo>
                  <a:pt x="3459572" y="4547281"/>
                </a:lnTo>
                <a:lnTo>
                  <a:pt x="3429969" y="4547281"/>
                </a:lnTo>
                <a:close/>
                <a:moveTo>
                  <a:pt x="3163772" y="4517679"/>
                </a:moveTo>
                <a:lnTo>
                  <a:pt x="3193374" y="4517679"/>
                </a:lnTo>
                <a:lnTo>
                  <a:pt x="3193374" y="4547281"/>
                </a:lnTo>
                <a:lnTo>
                  <a:pt x="3163772" y="4547281"/>
                </a:lnTo>
                <a:close/>
                <a:moveTo>
                  <a:pt x="2897575" y="4517679"/>
                </a:moveTo>
                <a:lnTo>
                  <a:pt x="2927178" y="4517679"/>
                </a:lnTo>
                <a:lnTo>
                  <a:pt x="2927178" y="4547281"/>
                </a:lnTo>
                <a:lnTo>
                  <a:pt x="2897575" y="4547281"/>
                </a:lnTo>
                <a:close/>
                <a:moveTo>
                  <a:pt x="2631378" y="4517679"/>
                </a:moveTo>
                <a:lnTo>
                  <a:pt x="2660980" y="4517679"/>
                </a:lnTo>
                <a:lnTo>
                  <a:pt x="2660980" y="4547281"/>
                </a:lnTo>
                <a:lnTo>
                  <a:pt x="2631378" y="4547281"/>
                </a:lnTo>
                <a:close/>
                <a:moveTo>
                  <a:pt x="2365289" y="4517679"/>
                </a:moveTo>
                <a:lnTo>
                  <a:pt x="2394892" y="4517679"/>
                </a:lnTo>
                <a:lnTo>
                  <a:pt x="2394892" y="4547281"/>
                </a:lnTo>
                <a:lnTo>
                  <a:pt x="2365289" y="4547281"/>
                </a:lnTo>
                <a:close/>
                <a:moveTo>
                  <a:pt x="2099092" y="4517679"/>
                </a:moveTo>
                <a:lnTo>
                  <a:pt x="2128695" y="4517679"/>
                </a:lnTo>
                <a:lnTo>
                  <a:pt x="2128695" y="4547281"/>
                </a:lnTo>
                <a:lnTo>
                  <a:pt x="2099092" y="4547281"/>
                </a:lnTo>
                <a:close/>
                <a:moveTo>
                  <a:pt x="1832898" y="4517679"/>
                </a:moveTo>
                <a:lnTo>
                  <a:pt x="1862498" y="4517679"/>
                </a:lnTo>
                <a:lnTo>
                  <a:pt x="1862498" y="4547281"/>
                </a:lnTo>
                <a:lnTo>
                  <a:pt x="1832898" y="4547281"/>
                </a:lnTo>
                <a:close/>
                <a:moveTo>
                  <a:pt x="1566808" y="4517679"/>
                </a:moveTo>
                <a:lnTo>
                  <a:pt x="1596409" y="4517679"/>
                </a:lnTo>
                <a:lnTo>
                  <a:pt x="1596409" y="4547281"/>
                </a:lnTo>
                <a:lnTo>
                  <a:pt x="1566808" y="4547281"/>
                </a:lnTo>
                <a:close/>
                <a:moveTo>
                  <a:pt x="1300611" y="4517679"/>
                </a:moveTo>
                <a:lnTo>
                  <a:pt x="1330213" y="4517679"/>
                </a:lnTo>
                <a:lnTo>
                  <a:pt x="1330213" y="4547281"/>
                </a:lnTo>
                <a:lnTo>
                  <a:pt x="1300611" y="4547281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1672158" y="4252022"/>
                </a:moveTo>
                <a:lnTo>
                  <a:pt x="11701760" y="4252022"/>
                </a:lnTo>
                <a:lnTo>
                  <a:pt x="11701760" y="4281516"/>
                </a:lnTo>
                <a:lnTo>
                  <a:pt x="11672158" y="4281516"/>
                </a:lnTo>
                <a:close/>
                <a:moveTo>
                  <a:pt x="11405961" y="4252022"/>
                </a:moveTo>
                <a:lnTo>
                  <a:pt x="11435563" y="4252022"/>
                </a:lnTo>
                <a:lnTo>
                  <a:pt x="11435563" y="4281516"/>
                </a:lnTo>
                <a:lnTo>
                  <a:pt x="11405961" y="4281516"/>
                </a:lnTo>
                <a:close/>
                <a:moveTo>
                  <a:pt x="11139872" y="4252022"/>
                </a:moveTo>
                <a:lnTo>
                  <a:pt x="11169474" y="4252022"/>
                </a:lnTo>
                <a:lnTo>
                  <a:pt x="11169474" y="4281516"/>
                </a:lnTo>
                <a:lnTo>
                  <a:pt x="11139872" y="4281516"/>
                </a:lnTo>
                <a:close/>
                <a:moveTo>
                  <a:pt x="10873675" y="4252022"/>
                </a:moveTo>
                <a:lnTo>
                  <a:pt x="10903277" y="4252022"/>
                </a:lnTo>
                <a:lnTo>
                  <a:pt x="10903277" y="4281516"/>
                </a:lnTo>
                <a:lnTo>
                  <a:pt x="10873675" y="4281516"/>
                </a:lnTo>
                <a:close/>
                <a:moveTo>
                  <a:pt x="10607478" y="4252022"/>
                </a:moveTo>
                <a:lnTo>
                  <a:pt x="10637188" y="4252022"/>
                </a:lnTo>
                <a:lnTo>
                  <a:pt x="10637188" y="4281516"/>
                </a:lnTo>
                <a:lnTo>
                  <a:pt x="10607478" y="4281516"/>
                </a:lnTo>
                <a:close/>
                <a:moveTo>
                  <a:pt x="10341389" y="4252022"/>
                </a:moveTo>
                <a:lnTo>
                  <a:pt x="10370992" y="4252022"/>
                </a:lnTo>
                <a:lnTo>
                  <a:pt x="10370992" y="4281516"/>
                </a:lnTo>
                <a:lnTo>
                  <a:pt x="10341389" y="4281516"/>
                </a:lnTo>
                <a:close/>
                <a:moveTo>
                  <a:pt x="10075192" y="4252022"/>
                </a:moveTo>
                <a:lnTo>
                  <a:pt x="10104794" y="4252022"/>
                </a:lnTo>
                <a:lnTo>
                  <a:pt x="10104794" y="4281516"/>
                </a:lnTo>
                <a:lnTo>
                  <a:pt x="10075192" y="4281516"/>
                </a:lnTo>
                <a:close/>
                <a:moveTo>
                  <a:pt x="9809103" y="4252022"/>
                </a:moveTo>
                <a:lnTo>
                  <a:pt x="9838705" y="4252022"/>
                </a:lnTo>
                <a:lnTo>
                  <a:pt x="9838705" y="4281516"/>
                </a:lnTo>
                <a:lnTo>
                  <a:pt x="9809103" y="4281516"/>
                </a:lnTo>
                <a:close/>
                <a:moveTo>
                  <a:pt x="9542906" y="4252022"/>
                </a:moveTo>
                <a:lnTo>
                  <a:pt x="9572509" y="4252022"/>
                </a:lnTo>
                <a:lnTo>
                  <a:pt x="9572509" y="4281516"/>
                </a:lnTo>
                <a:lnTo>
                  <a:pt x="9542906" y="4281516"/>
                </a:lnTo>
                <a:close/>
                <a:moveTo>
                  <a:pt x="9276817" y="4252022"/>
                </a:moveTo>
                <a:lnTo>
                  <a:pt x="9306420" y="4252022"/>
                </a:lnTo>
                <a:lnTo>
                  <a:pt x="9306420" y="4281516"/>
                </a:lnTo>
                <a:lnTo>
                  <a:pt x="9276817" y="4281516"/>
                </a:lnTo>
                <a:close/>
                <a:moveTo>
                  <a:pt x="9010620" y="4252022"/>
                </a:moveTo>
                <a:lnTo>
                  <a:pt x="9040222" y="4252022"/>
                </a:lnTo>
                <a:lnTo>
                  <a:pt x="9040222" y="4281516"/>
                </a:lnTo>
                <a:lnTo>
                  <a:pt x="9010620" y="4281516"/>
                </a:lnTo>
                <a:close/>
                <a:moveTo>
                  <a:pt x="8744423" y="4252022"/>
                </a:moveTo>
                <a:lnTo>
                  <a:pt x="8774026" y="4252022"/>
                </a:lnTo>
                <a:lnTo>
                  <a:pt x="8774026" y="4281516"/>
                </a:lnTo>
                <a:lnTo>
                  <a:pt x="8744423" y="4281516"/>
                </a:lnTo>
                <a:close/>
                <a:moveTo>
                  <a:pt x="8478226" y="4252022"/>
                </a:moveTo>
                <a:lnTo>
                  <a:pt x="8507828" y="4252022"/>
                </a:lnTo>
                <a:lnTo>
                  <a:pt x="8507828" y="4281516"/>
                </a:lnTo>
                <a:lnTo>
                  <a:pt x="8478226" y="4281516"/>
                </a:lnTo>
                <a:close/>
                <a:moveTo>
                  <a:pt x="8212137" y="4252022"/>
                </a:moveTo>
                <a:lnTo>
                  <a:pt x="8241740" y="4252022"/>
                </a:lnTo>
                <a:lnTo>
                  <a:pt x="8241740" y="4281516"/>
                </a:lnTo>
                <a:lnTo>
                  <a:pt x="8212137" y="4281516"/>
                </a:lnTo>
                <a:close/>
                <a:moveTo>
                  <a:pt x="7945940" y="4252022"/>
                </a:moveTo>
                <a:lnTo>
                  <a:pt x="7975543" y="4252022"/>
                </a:lnTo>
                <a:lnTo>
                  <a:pt x="7975543" y="4281516"/>
                </a:lnTo>
                <a:lnTo>
                  <a:pt x="7945940" y="4281516"/>
                </a:lnTo>
                <a:close/>
                <a:moveTo>
                  <a:pt x="7679743" y="4252022"/>
                </a:moveTo>
                <a:lnTo>
                  <a:pt x="7709346" y="4252022"/>
                </a:lnTo>
                <a:lnTo>
                  <a:pt x="7709346" y="4281516"/>
                </a:lnTo>
                <a:lnTo>
                  <a:pt x="7679743" y="4281516"/>
                </a:lnTo>
                <a:close/>
                <a:moveTo>
                  <a:pt x="7413653" y="4252022"/>
                </a:moveTo>
                <a:lnTo>
                  <a:pt x="7443256" y="4252022"/>
                </a:lnTo>
                <a:lnTo>
                  <a:pt x="7443256" y="4281516"/>
                </a:lnTo>
                <a:lnTo>
                  <a:pt x="7413653" y="4281516"/>
                </a:lnTo>
                <a:close/>
                <a:moveTo>
                  <a:pt x="7147456" y="4252022"/>
                </a:moveTo>
                <a:lnTo>
                  <a:pt x="7177058" y="4252022"/>
                </a:lnTo>
                <a:lnTo>
                  <a:pt x="7177058" y="4281516"/>
                </a:lnTo>
                <a:lnTo>
                  <a:pt x="7147456" y="4281516"/>
                </a:lnTo>
                <a:close/>
                <a:moveTo>
                  <a:pt x="6881367" y="4252022"/>
                </a:moveTo>
                <a:lnTo>
                  <a:pt x="6910970" y="4252022"/>
                </a:lnTo>
                <a:lnTo>
                  <a:pt x="6910970" y="4281516"/>
                </a:lnTo>
                <a:lnTo>
                  <a:pt x="6881367" y="4281516"/>
                </a:lnTo>
                <a:close/>
                <a:moveTo>
                  <a:pt x="6615170" y="4252022"/>
                </a:moveTo>
                <a:lnTo>
                  <a:pt x="6644773" y="4252022"/>
                </a:lnTo>
                <a:lnTo>
                  <a:pt x="6644773" y="4281516"/>
                </a:lnTo>
                <a:lnTo>
                  <a:pt x="6615170" y="4281516"/>
                </a:lnTo>
                <a:close/>
                <a:moveTo>
                  <a:pt x="6349081" y="4252022"/>
                </a:moveTo>
                <a:lnTo>
                  <a:pt x="6378683" y="4252022"/>
                </a:lnTo>
                <a:lnTo>
                  <a:pt x="6378683" y="4281516"/>
                </a:lnTo>
                <a:lnTo>
                  <a:pt x="6349081" y="4281516"/>
                </a:lnTo>
                <a:close/>
                <a:moveTo>
                  <a:pt x="6082884" y="4252022"/>
                </a:moveTo>
                <a:lnTo>
                  <a:pt x="6112486" y="4252022"/>
                </a:lnTo>
                <a:lnTo>
                  <a:pt x="6112486" y="4281516"/>
                </a:lnTo>
                <a:lnTo>
                  <a:pt x="6082884" y="4281516"/>
                </a:lnTo>
                <a:close/>
                <a:moveTo>
                  <a:pt x="5825310" y="4252022"/>
                </a:moveTo>
                <a:lnTo>
                  <a:pt x="5854913" y="4252022"/>
                </a:lnTo>
                <a:lnTo>
                  <a:pt x="5854913" y="4281516"/>
                </a:lnTo>
                <a:lnTo>
                  <a:pt x="5825310" y="4281516"/>
                </a:lnTo>
                <a:close/>
                <a:moveTo>
                  <a:pt x="5559113" y="4252022"/>
                </a:moveTo>
                <a:lnTo>
                  <a:pt x="5588715" y="4252022"/>
                </a:lnTo>
                <a:lnTo>
                  <a:pt x="5588715" y="4281516"/>
                </a:lnTo>
                <a:lnTo>
                  <a:pt x="5559113" y="4281516"/>
                </a:lnTo>
                <a:close/>
                <a:moveTo>
                  <a:pt x="5293024" y="4252022"/>
                </a:moveTo>
                <a:lnTo>
                  <a:pt x="5322626" y="4252022"/>
                </a:lnTo>
                <a:lnTo>
                  <a:pt x="5322626" y="4281516"/>
                </a:lnTo>
                <a:lnTo>
                  <a:pt x="5293024" y="4281516"/>
                </a:lnTo>
                <a:close/>
                <a:moveTo>
                  <a:pt x="5026827" y="4252022"/>
                </a:moveTo>
                <a:lnTo>
                  <a:pt x="5056429" y="4252022"/>
                </a:lnTo>
                <a:lnTo>
                  <a:pt x="5056429" y="4281516"/>
                </a:lnTo>
                <a:lnTo>
                  <a:pt x="5026827" y="4281516"/>
                </a:lnTo>
                <a:close/>
                <a:moveTo>
                  <a:pt x="4760630" y="4252022"/>
                </a:moveTo>
                <a:lnTo>
                  <a:pt x="4790340" y="4252022"/>
                </a:lnTo>
                <a:lnTo>
                  <a:pt x="4790340" y="4281516"/>
                </a:lnTo>
                <a:lnTo>
                  <a:pt x="4760630" y="4281516"/>
                </a:lnTo>
                <a:close/>
                <a:moveTo>
                  <a:pt x="4494541" y="4252022"/>
                </a:moveTo>
                <a:lnTo>
                  <a:pt x="4524144" y="4252022"/>
                </a:lnTo>
                <a:lnTo>
                  <a:pt x="4524144" y="4281516"/>
                </a:lnTo>
                <a:lnTo>
                  <a:pt x="4494541" y="4281516"/>
                </a:lnTo>
                <a:close/>
                <a:moveTo>
                  <a:pt x="4228344" y="4252022"/>
                </a:moveTo>
                <a:lnTo>
                  <a:pt x="4257946" y="4252022"/>
                </a:lnTo>
                <a:lnTo>
                  <a:pt x="4257946" y="4281516"/>
                </a:lnTo>
                <a:lnTo>
                  <a:pt x="4228344" y="4281516"/>
                </a:lnTo>
                <a:close/>
                <a:moveTo>
                  <a:pt x="3962255" y="4252022"/>
                </a:moveTo>
                <a:lnTo>
                  <a:pt x="3991857" y="4252022"/>
                </a:lnTo>
                <a:lnTo>
                  <a:pt x="3991857" y="4281516"/>
                </a:lnTo>
                <a:lnTo>
                  <a:pt x="3962255" y="4281516"/>
                </a:lnTo>
                <a:close/>
                <a:moveTo>
                  <a:pt x="3696058" y="4252022"/>
                </a:moveTo>
                <a:lnTo>
                  <a:pt x="3725661" y="4252022"/>
                </a:lnTo>
                <a:lnTo>
                  <a:pt x="3725661" y="4281516"/>
                </a:lnTo>
                <a:lnTo>
                  <a:pt x="3696058" y="4281516"/>
                </a:lnTo>
                <a:close/>
                <a:moveTo>
                  <a:pt x="3429969" y="4252022"/>
                </a:moveTo>
                <a:lnTo>
                  <a:pt x="3459572" y="4252022"/>
                </a:lnTo>
                <a:lnTo>
                  <a:pt x="3459572" y="4281516"/>
                </a:lnTo>
                <a:lnTo>
                  <a:pt x="3429969" y="4281516"/>
                </a:lnTo>
                <a:close/>
                <a:moveTo>
                  <a:pt x="3163772" y="4252022"/>
                </a:moveTo>
                <a:lnTo>
                  <a:pt x="3193374" y="4252022"/>
                </a:lnTo>
                <a:lnTo>
                  <a:pt x="3193374" y="4281516"/>
                </a:lnTo>
                <a:lnTo>
                  <a:pt x="3163772" y="4281516"/>
                </a:lnTo>
                <a:close/>
                <a:moveTo>
                  <a:pt x="2897575" y="4252022"/>
                </a:moveTo>
                <a:lnTo>
                  <a:pt x="2927178" y="4252022"/>
                </a:lnTo>
                <a:lnTo>
                  <a:pt x="2927178" y="4281516"/>
                </a:lnTo>
                <a:lnTo>
                  <a:pt x="2897575" y="4281516"/>
                </a:lnTo>
                <a:close/>
                <a:moveTo>
                  <a:pt x="2631378" y="4252022"/>
                </a:moveTo>
                <a:lnTo>
                  <a:pt x="2660980" y="4252022"/>
                </a:lnTo>
                <a:lnTo>
                  <a:pt x="2660980" y="4281516"/>
                </a:lnTo>
                <a:lnTo>
                  <a:pt x="2631378" y="4281516"/>
                </a:lnTo>
                <a:close/>
                <a:moveTo>
                  <a:pt x="2365289" y="4252022"/>
                </a:moveTo>
                <a:lnTo>
                  <a:pt x="2394892" y="4252022"/>
                </a:lnTo>
                <a:lnTo>
                  <a:pt x="2394892" y="4281516"/>
                </a:lnTo>
                <a:lnTo>
                  <a:pt x="2365289" y="4281516"/>
                </a:lnTo>
                <a:close/>
                <a:moveTo>
                  <a:pt x="2099092" y="4252022"/>
                </a:moveTo>
                <a:lnTo>
                  <a:pt x="2128695" y="4252022"/>
                </a:lnTo>
                <a:lnTo>
                  <a:pt x="2128695" y="4281516"/>
                </a:lnTo>
                <a:lnTo>
                  <a:pt x="2099092" y="4281516"/>
                </a:lnTo>
                <a:close/>
                <a:moveTo>
                  <a:pt x="1832898" y="4252022"/>
                </a:moveTo>
                <a:lnTo>
                  <a:pt x="1862498" y="4252022"/>
                </a:lnTo>
                <a:lnTo>
                  <a:pt x="1862498" y="4281516"/>
                </a:lnTo>
                <a:lnTo>
                  <a:pt x="1832898" y="4281516"/>
                </a:lnTo>
                <a:close/>
                <a:moveTo>
                  <a:pt x="1566808" y="4252022"/>
                </a:moveTo>
                <a:lnTo>
                  <a:pt x="1596409" y="4252022"/>
                </a:lnTo>
                <a:lnTo>
                  <a:pt x="1596409" y="4281516"/>
                </a:lnTo>
                <a:lnTo>
                  <a:pt x="1566808" y="4281516"/>
                </a:lnTo>
                <a:close/>
                <a:moveTo>
                  <a:pt x="1300611" y="4252022"/>
                </a:moveTo>
                <a:lnTo>
                  <a:pt x="1330213" y="4252022"/>
                </a:lnTo>
                <a:lnTo>
                  <a:pt x="1330213" y="4281516"/>
                </a:lnTo>
                <a:lnTo>
                  <a:pt x="1300611" y="4281516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1672158" y="3986257"/>
                </a:moveTo>
                <a:lnTo>
                  <a:pt x="11701760" y="3986257"/>
                </a:lnTo>
                <a:lnTo>
                  <a:pt x="11701760" y="4015859"/>
                </a:lnTo>
                <a:lnTo>
                  <a:pt x="11672158" y="4015859"/>
                </a:lnTo>
                <a:close/>
                <a:moveTo>
                  <a:pt x="11405961" y="3986257"/>
                </a:moveTo>
                <a:lnTo>
                  <a:pt x="11435563" y="3986257"/>
                </a:lnTo>
                <a:lnTo>
                  <a:pt x="11435563" y="4015859"/>
                </a:lnTo>
                <a:lnTo>
                  <a:pt x="11405961" y="4015859"/>
                </a:lnTo>
                <a:close/>
                <a:moveTo>
                  <a:pt x="11139872" y="3986257"/>
                </a:moveTo>
                <a:lnTo>
                  <a:pt x="11169474" y="3986257"/>
                </a:lnTo>
                <a:lnTo>
                  <a:pt x="11169474" y="4015859"/>
                </a:lnTo>
                <a:lnTo>
                  <a:pt x="11139872" y="4015859"/>
                </a:lnTo>
                <a:close/>
                <a:moveTo>
                  <a:pt x="10873675" y="3986257"/>
                </a:moveTo>
                <a:lnTo>
                  <a:pt x="10903277" y="3986257"/>
                </a:lnTo>
                <a:lnTo>
                  <a:pt x="10903277" y="4015859"/>
                </a:lnTo>
                <a:lnTo>
                  <a:pt x="10873675" y="4015859"/>
                </a:lnTo>
                <a:close/>
                <a:moveTo>
                  <a:pt x="10607478" y="3986257"/>
                </a:moveTo>
                <a:lnTo>
                  <a:pt x="10637188" y="3986257"/>
                </a:lnTo>
                <a:lnTo>
                  <a:pt x="10637188" y="4015859"/>
                </a:lnTo>
                <a:lnTo>
                  <a:pt x="10607478" y="4015859"/>
                </a:lnTo>
                <a:close/>
                <a:moveTo>
                  <a:pt x="10341389" y="3986257"/>
                </a:moveTo>
                <a:lnTo>
                  <a:pt x="10370992" y="3986257"/>
                </a:lnTo>
                <a:lnTo>
                  <a:pt x="10370992" y="4015859"/>
                </a:lnTo>
                <a:lnTo>
                  <a:pt x="10341389" y="4015859"/>
                </a:lnTo>
                <a:close/>
                <a:moveTo>
                  <a:pt x="10075192" y="3986257"/>
                </a:moveTo>
                <a:lnTo>
                  <a:pt x="10104794" y="3986257"/>
                </a:lnTo>
                <a:lnTo>
                  <a:pt x="10104794" y="4015859"/>
                </a:lnTo>
                <a:lnTo>
                  <a:pt x="10075192" y="4015859"/>
                </a:lnTo>
                <a:close/>
                <a:moveTo>
                  <a:pt x="9809103" y="3986257"/>
                </a:moveTo>
                <a:lnTo>
                  <a:pt x="9838705" y="3986257"/>
                </a:lnTo>
                <a:lnTo>
                  <a:pt x="9838705" y="4015859"/>
                </a:lnTo>
                <a:lnTo>
                  <a:pt x="9809103" y="4015859"/>
                </a:lnTo>
                <a:close/>
                <a:moveTo>
                  <a:pt x="9542906" y="3986257"/>
                </a:moveTo>
                <a:lnTo>
                  <a:pt x="9572509" y="3986257"/>
                </a:lnTo>
                <a:lnTo>
                  <a:pt x="9572509" y="4015859"/>
                </a:lnTo>
                <a:lnTo>
                  <a:pt x="9542906" y="4015859"/>
                </a:lnTo>
                <a:close/>
                <a:moveTo>
                  <a:pt x="9276817" y="3986257"/>
                </a:moveTo>
                <a:lnTo>
                  <a:pt x="9306420" y="3986257"/>
                </a:lnTo>
                <a:lnTo>
                  <a:pt x="9306420" y="4015859"/>
                </a:lnTo>
                <a:lnTo>
                  <a:pt x="9276817" y="4015859"/>
                </a:lnTo>
                <a:close/>
                <a:moveTo>
                  <a:pt x="9010620" y="3986257"/>
                </a:moveTo>
                <a:lnTo>
                  <a:pt x="9040222" y="3986257"/>
                </a:lnTo>
                <a:lnTo>
                  <a:pt x="9040222" y="4015859"/>
                </a:lnTo>
                <a:lnTo>
                  <a:pt x="9010620" y="4015859"/>
                </a:lnTo>
                <a:close/>
                <a:moveTo>
                  <a:pt x="8744423" y="3986257"/>
                </a:moveTo>
                <a:lnTo>
                  <a:pt x="8774026" y="3986257"/>
                </a:lnTo>
                <a:lnTo>
                  <a:pt x="8774026" y="4015859"/>
                </a:lnTo>
                <a:lnTo>
                  <a:pt x="8744423" y="4015859"/>
                </a:lnTo>
                <a:close/>
                <a:moveTo>
                  <a:pt x="8478226" y="3986257"/>
                </a:moveTo>
                <a:lnTo>
                  <a:pt x="8507828" y="3986257"/>
                </a:lnTo>
                <a:lnTo>
                  <a:pt x="8507828" y="4015859"/>
                </a:lnTo>
                <a:lnTo>
                  <a:pt x="8478226" y="4015859"/>
                </a:lnTo>
                <a:close/>
                <a:moveTo>
                  <a:pt x="8212137" y="3986257"/>
                </a:moveTo>
                <a:lnTo>
                  <a:pt x="8241740" y="3986257"/>
                </a:lnTo>
                <a:lnTo>
                  <a:pt x="8241740" y="4015859"/>
                </a:lnTo>
                <a:lnTo>
                  <a:pt x="8212137" y="4015859"/>
                </a:lnTo>
                <a:close/>
                <a:moveTo>
                  <a:pt x="7945940" y="3986257"/>
                </a:moveTo>
                <a:lnTo>
                  <a:pt x="7975543" y="3986257"/>
                </a:lnTo>
                <a:lnTo>
                  <a:pt x="7975543" y="4015859"/>
                </a:lnTo>
                <a:lnTo>
                  <a:pt x="7945940" y="4015859"/>
                </a:lnTo>
                <a:close/>
                <a:moveTo>
                  <a:pt x="7679743" y="3986257"/>
                </a:moveTo>
                <a:lnTo>
                  <a:pt x="7709346" y="3986257"/>
                </a:lnTo>
                <a:lnTo>
                  <a:pt x="7709346" y="4015859"/>
                </a:lnTo>
                <a:lnTo>
                  <a:pt x="7679743" y="4015859"/>
                </a:lnTo>
                <a:close/>
                <a:moveTo>
                  <a:pt x="7413653" y="3986257"/>
                </a:moveTo>
                <a:lnTo>
                  <a:pt x="7443256" y="3986257"/>
                </a:lnTo>
                <a:lnTo>
                  <a:pt x="7443256" y="4015859"/>
                </a:lnTo>
                <a:lnTo>
                  <a:pt x="7413653" y="4015859"/>
                </a:lnTo>
                <a:close/>
                <a:moveTo>
                  <a:pt x="7147456" y="3986257"/>
                </a:moveTo>
                <a:lnTo>
                  <a:pt x="7177058" y="3986257"/>
                </a:lnTo>
                <a:lnTo>
                  <a:pt x="7177058" y="4015859"/>
                </a:lnTo>
                <a:lnTo>
                  <a:pt x="7147456" y="4015859"/>
                </a:lnTo>
                <a:close/>
                <a:moveTo>
                  <a:pt x="6881367" y="3986257"/>
                </a:moveTo>
                <a:lnTo>
                  <a:pt x="6910970" y="3986257"/>
                </a:lnTo>
                <a:lnTo>
                  <a:pt x="6910970" y="4015859"/>
                </a:lnTo>
                <a:lnTo>
                  <a:pt x="6881367" y="4015859"/>
                </a:lnTo>
                <a:close/>
                <a:moveTo>
                  <a:pt x="6615170" y="3986257"/>
                </a:moveTo>
                <a:lnTo>
                  <a:pt x="6644773" y="3986257"/>
                </a:lnTo>
                <a:lnTo>
                  <a:pt x="6644773" y="4015859"/>
                </a:lnTo>
                <a:lnTo>
                  <a:pt x="6615170" y="4015859"/>
                </a:lnTo>
                <a:close/>
                <a:moveTo>
                  <a:pt x="6349081" y="3986257"/>
                </a:moveTo>
                <a:lnTo>
                  <a:pt x="6378683" y="3986257"/>
                </a:lnTo>
                <a:lnTo>
                  <a:pt x="6378683" y="4015859"/>
                </a:lnTo>
                <a:lnTo>
                  <a:pt x="6349081" y="4015859"/>
                </a:lnTo>
                <a:close/>
                <a:moveTo>
                  <a:pt x="6082884" y="3986257"/>
                </a:moveTo>
                <a:lnTo>
                  <a:pt x="6112486" y="3986257"/>
                </a:lnTo>
                <a:lnTo>
                  <a:pt x="6112486" y="4015859"/>
                </a:lnTo>
                <a:lnTo>
                  <a:pt x="6082884" y="4015859"/>
                </a:lnTo>
                <a:close/>
                <a:moveTo>
                  <a:pt x="5825310" y="3986257"/>
                </a:moveTo>
                <a:lnTo>
                  <a:pt x="5854913" y="3986257"/>
                </a:lnTo>
                <a:lnTo>
                  <a:pt x="5854913" y="4015859"/>
                </a:lnTo>
                <a:lnTo>
                  <a:pt x="5825310" y="4015859"/>
                </a:lnTo>
                <a:close/>
                <a:moveTo>
                  <a:pt x="5559113" y="3986257"/>
                </a:moveTo>
                <a:lnTo>
                  <a:pt x="5588715" y="3986257"/>
                </a:lnTo>
                <a:lnTo>
                  <a:pt x="5588715" y="4015859"/>
                </a:lnTo>
                <a:lnTo>
                  <a:pt x="5559113" y="4015859"/>
                </a:lnTo>
                <a:close/>
                <a:moveTo>
                  <a:pt x="5293024" y="3986257"/>
                </a:moveTo>
                <a:lnTo>
                  <a:pt x="5322626" y="3986257"/>
                </a:lnTo>
                <a:lnTo>
                  <a:pt x="5322626" y="4015859"/>
                </a:lnTo>
                <a:lnTo>
                  <a:pt x="5293024" y="4015859"/>
                </a:lnTo>
                <a:close/>
                <a:moveTo>
                  <a:pt x="5026827" y="3986257"/>
                </a:moveTo>
                <a:lnTo>
                  <a:pt x="5056429" y="3986257"/>
                </a:lnTo>
                <a:lnTo>
                  <a:pt x="5056429" y="4015859"/>
                </a:lnTo>
                <a:lnTo>
                  <a:pt x="5026827" y="4015859"/>
                </a:lnTo>
                <a:close/>
                <a:moveTo>
                  <a:pt x="4760630" y="3986257"/>
                </a:moveTo>
                <a:lnTo>
                  <a:pt x="4790340" y="3986257"/>
                </a:lnTo>
                <a:lnTo>
                  <a:pt x="4790340" y="4015859"/>
                </a:lnTo>
                <a:lnTo>
                  <a:pt x="4760630" y="4015859"/>
                </a:lnTo>
                <a:close/>
                <a:moveTo>
                  <a:pt x="4494541" y="3986257"/>
                </a:moveTo>
                <a:lnTo>
                  <a:pt x="4524144" y="3986257"/>
                </a:lnTo>
                <a:lnTo>
                  <a:pt x="4524144" y="4015859"/>
                </a:lnTo>
                <a:lnTo>
                  <a:pt x="4494541" y="4015859"/>
                </a:lnTo>
                <a:close/>
                <a:moveTo>
                  <a:pt x="4228344" y="3986257"/>
                </a:moveTo>
                <a:lnTo>
                  <a:pt x="4257946" y="3986257"/>
                </a:lnTo>
                <a:lnTo>
                  <a:pt x="4257946" y="4015859"/>
                </a:lnTo>
                <a:lnTo>
                  <a:pt x="4228344" y="4015859"/>
                </a:lnTo>
                <a:close/>
                <a:moveTo>
                  <a:pt x="3962255" y="3986257"/>
                </a:moveTo>
                <a:lnTo>
                  <a:pt x="3991857" y="3986257"/>
                </a:lnTo>
                <a:lnTo>
                  <a:pt x="3991857" y="4015859"/>
                </a:lnTo>
                <a:lnTo>
                  <a:pt x="3962255" y="4015859"/>
                </a:lnTo>
                <a:close/>
                <a:moveTo>
                  <a:pt x="3696058" y="3986257"/>
                </a:moveTo>
                <a:lnTo>
                  <a:pt x="3725661" y="3986257"/>
                </a:lnTo>
                <a:lnTo>
                  <a:pt x="3725661" y="4015859"/>
                </a:lnTo>
                <a:lnTo>
                  <a:pt x="3696058" y="4015859"/>
                </a:lnTo>
                <a:close/>
                <a:moveTo>
                  <a:pt x="3429969" y="3986257"/>
                </a:moveTo>
                <a:lnTo>
                  <a:pt x="3459572" y="3986257"/>
                </a:lnTo>
                <a:lnTo>
                  <a:pt x="3459572" y="4015859"/>
                </a:lnTo>
                <a:lnTo>
                  <a:pt x="3429969" y="4015859"/>
                </a:lnTo>
                <a:close/>
                <a:moveTo>
                  <a:pt x="3163772" y="3986257"/>
                </a:moveTo>
                <a:lnTo>
                  <a:pt x="3193374" y="3986257"/>
                </a:lnTo>
                <a:lnTo>
                  <a:pt x="3193374" y="4015859"/>
                </a:lnTo>
                <a:lnTo>
                  <a:pt x="3163772" y="4015859"/>
                </a:lnTo>
                <a:close/>
                <a:moveTo>
                  <a:pt x="2897575" y="3986257"/>
                </a:moveTo>
                <a:lnTo>
                  <a:pt x="2927178" y="3986257"/>
                </a:lnTo>
                <a:lnTo>
                  <a:pt x="2927178" y="4015859"/>
                </a:lnTo>
                <a:lnTo>
                  <a:pt x="2897575" y="4015859"/>
                </a:lnTo>
                <a:close/>
                <a:moveTo>
                  <a:pt x="2631378" y="3986257"/>
                </a:moveTo>
                <a:lnTo>
                  <a:pt x="2660980" y="3986257"/>
                </a:lnTo>
                <a:lnTo>
                  <a:pt x="2660980" y="4015859"/>
                </a:lnTo>
                <a:lnTo>
                  <a:pt x="2631378" y="4015859"/>
                </a:lnTo>
                <a:close/>
                <a:moveTo>
                  <a:pt x="2365289" y="3986257"/>
                </a:moveTo>
                <a:lnTo>
                  <a:pt x="2394892" y="3986257"/>
                </a:lnTo>
                <a:lnTo>
                  <a:pt x="2394892" y="4015859"/>
                </a:lnTo>
                <a:lnTo>
                  <a:pt x="2365289" y="4015859"/>
                </a:lnTo>
                <a:close/>
                <a:moveTo>
                  <a:pt x="2099092" y="3986257"/>
                </a:moveTo>
                <a:lnTo>
                  <a:pt x="2128695" y="3986257"/>
                </a:lnTo>
                <a:lnTo>
                  <a:pt x="2128695" y="4015859"/>
                </a:lnTo>
                <a:lnTo>
                  <a:pt x="2099092" y="4015859"/>
                </a:lnTo>
                <a:close/>
                <a:moveTo>
                  <a:pt x="1832898" y="3986257"/>
                </a:moveTo>
                <a:lnTo>
                  <a:pt x="1862498" y="3986257"/>
                </a:lnTo>
                <a:lnTo>
                  <a:pt x="1862498" y="4015859"/>
                </a:lnTo>
                <a:lnTo>
                  <a:pt x="1832898" y="4015859"/>
                </a:lnTo>
                <a:close/>
                <a:moveTo>
                  <a:pt x="1566808" y="3986257"/>
                </a:moveTo>
                <a:lnTo>
                  <a:pt x="1596409" y="3986257"/>
                </a:lnTo>
                <a:lnTo>
                  <a:pt x="1596409" y="4015859"/>
                </a:lnTo>
                <a:lnTo>
                  <a:pt x="1566808" y="4015859"/>
                </a:lnTo>
                <a:close/>
                <a:moveTo>
                  <a:pt x="1300611" y="3986257"/>
                </a:moveTo>
                <a:lnTo>
                  <a:pt x="1330213" y="3986257"/>
                </a:lnTo>
                <a:lnTo>
                  <a:pt x="1330213" y="4015859"/>
                </a:lnTo>
                <a:lnTo>
                  <a:pt x="1300611" y="4015859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1672158" y="3720492"/>
                </a:moveTo>
                <a:lnTo>
                  <a:pt x="11701760" y="3720492"/>
                </a:lnTo>
                <a:lnTo>
                  <a:pt x="11701760" y="3750094"/>
                </a:lnTo>
                <a:lnTo>
                  <a:pt x="11672158" y="3750094"/>
                </a:lnTo>
                <a:close/>
                <a:moveTo>
                  <a:pt x="11405961" y="3720492"/>
                </a:moveTo>
                <a:lnTo>
                  <a:pt x="11435563" y="3720492"/>
                </a:lnTo>
                <a:lnTo>
                  <a:pt x="11435563" y="3750094"/>
                </a:lnTo>
                <a:lnTo>
                  <a:pt x="11405961" y="3750094"/>
                </a:lnTo>
                <a:close/>
                <a:moveTo>
                  <a:pt x="11139872" y="3720492"/>
                </a:moveTo>
                <a:lnTo>
                  <a:pt x="11169474" y="3720492"/>
                </a:lnTo>
                <a:lnTo>
                  <a:pt x="11169474" y="3750094"/>
                </a:lnTo>
                <a:lnTo>
                  <a:pt x="11139872" y="3750094"/>
                </a:lnTo>
                <a:close/>
                <a:moveTo>
                  <a:pt x="10873675" y="3720492"/>
                </a:moveTo>
                <a:lnTo>
                  <a:pt x="10903277" y="3720492"/>
                </a:lnTo>
                <a:lnTo>
                  <a:pt x="10903277" y="3750094"/>
                </a:lnTo>
                <a:lnTo>
                  <a:pt x="10873675" y="3750094"/>
                </a:lnTo>
                <a:close/>
                <a:moveTo>
                  <a:pt x="10607478" y="3720492"/>
                </a:moveTo>
                <a:lnTo>
                  <a:pt x="10637188" y="3720492"/>
                </a:lnTo>
                <a:lnTo>
                  <a:pt x="10637188" y="3750094"/>
                </a:lnTo>
                <a:lnTo>
                  <a:pt x="10607478" y="3750094"/>
                </a:lnTo>
                <a:close/>
                <a:moveTo>
                  <a:pt x="10341389" y="3720492"/>
                </a:moveTo>
                <a:lnTo>
                  <a:pt x="10370992" y="3720492"/>
                </a:lnTo>
                <a:lnTo>
                  <a:pt x="10370992" y="3750094"/>
                </a:lnTo>
                <a:lnTo>
                  <a:pt x="10341389" y="3750094"/>
                </a:lnTo>
                <a:close/>
                <a:moveTo>
                  <a:pt x="10075192" y="3720492"/>
                </a:moveTo>
                <a:lnTo>
                  <a:pt x="10104794" y="3720492"/>
                </a:lnTo>
                <a:lnTo>
                  <a:pt x="10104794" y="3750094"/>
                </a:lnTo>
                <a:lnTo>
                  <a:pt x="10075192" y="3750094"/>
                </a:lnTo>
                <a:close/>
                <a:moveTo>
                  <a:pt x="9809103" y="3720492"/>
                </a:moveTo>
                <a:lnTo>
                  <a:pt x="9838705" y="3720492"/>
                </a:lnTo>
                <a:lnTo>
                  <a:pt x="9838705" y="3750094"/>
                </a:lnTo>
                <a:lnTo>
                  <a:pt x="9809103" y="3750094"/>
                </a:lnTo>
                <a:close/>
                <a:moveTo>
                  <a:pt x="9542906" y="3720492"/>
                </a:moveTo>
                <a:lnTo>
                  <a:pt x="9572509" y="3720492"/>
                </a:lnTo>
                <a:lnTo>
                  <a:pt x="9572509" y="3750094"/>
                </a:lnTo>
                <a:lnTo>
                  <a:pt x="9542906" y="3750094"/>
                </a:lnTo>
                <a:close/>
                <a:moveTo>
                  <a:pt x="9276817" y="3720492"/>
                </a:moveTo>
                <a:lnTo>
                  <a:pt x="9306420" y="3720492"/>
                </a:lnTo>
                <a:lnTo>
                  <a:pt x="9306420" y="3750094"/>
                </a:lnTo>
                <a:lnTo>
                  <a:pt x="9276817" y="3750094"/>
                </a:lnTo>
                <a:close/>
                <a:moveTo>
                  <a:pt x="9010620" y="3720492"/>
                </a:moveTo>
                <a:lnTo>
                  <a:pt x="9040222" y="3720492"/>
                </a:lnTo>
                <a:lnTo>
                  <a:pt x="9040222" y="3750094"/>
                </a:lnTo>
                <a:lnTo>
                  <a:pt x="9010620" y="3750094"/>
                </a:lnTo>
                <a:close/>
                <a:moveTo>
                  <a:pt x="8744423" y="3720492"/>
                </a:moveTo>
                <a:lnTo>
                  <a:pt x="8774026" y="3720492"/>
                </a:lnTo>
                <a:lnTo>
                  <a:pt x="8774026" y="3750094"/>
                </a:lnTo>
                <a:lnTo>
                  <a:pt x="8744423" y="3750094"/>
                </a:lnTo>
                <a:close/>
                <a:moveTo>
                  <a:pt x="8478226" y="3720492"/>
                </a:moveTo>
                <a:lnTo>
                  <a:pt x="8507828" y="3720492"/>
                </a:lnTo>
                <a:lnTo>
                  <a:pt x="8507828" y="3750094"/>
                </a:lnTo>
                <a:lnTo>
                  <a:pt x="8478226" y="3750094"/>
                </a:lnTo>
                <a:close/>
                <a:moveTo>
                  <a:pt x="8212137" y="3720492"/>
                </a:moveTo>
                <a:lnTo>
                  <a:pt x="8241740" y="3720492"/>
                </a:lnTo>
                <a:lnTo>
                  <a:pt x="8241740" y="3750094"/>
                </a:lnTo>
                <a:lnTo>
                  <a:pt x="8212137" y="3750094"/>
                </a:lnTo>
                <a:close/>
                <a:moveTo>
                  <a:pt x="7945940" y="3720492"/>
                </a:moveTo>
                <a:lnTo>
                  <a:pt x="7975543" y="3720492"/>
                </a:lnTo>
                <a:lnTo>
                  <a:pt x="7975543" y="3750094"/>
                </a:lnTo>
                <a:lnTo>
                  <a:pt x="7945940" y="3750094"/>
                </a:lnTo>
                <a:close/>
                <a:moveTo>
                  <a:pt x="7679743" y="3720492"/>
                </a:moveTo>
                <a:lnTo>
                  <a:pt x="7709346" y="3720492"/>
                </a:lnTo>
                <a:lnTo>
                  <a:pt x="7709346" y="3750094"/>
                </a:lnTo>
                <a:lnTo>
                  <a:pt x="7679743" y="3750094"/>
                </a:lnTo>
                <a:close/>
                <a:moveTo>
                  <a:pt x="7413653" y="3720492"/>
                </a:moveTo>
                <a:lnTo>
                  <a:pt x="7443256" y="3720492"/>
                </a:lnTo>
                <a:lnTo>
                  <a:pt x="7443256" y="3750094"/>
                </a:lnTo>
                <a:lnTo>
                  <a:pt x="7413653" y="3750094"/>
                </a:lnTo>
                <a:close/>
                <a:moveTo>
                  <a:pt x="7147456" y="3720492"/>
                </a:moveTo>
                <a:lnTo>
                  <a:pt x="7177058" y="3720492"/>
                </a:lnTo>
                <a:lnTo>
                  <a:pt x="7177058" y="3750094"/>
                </a:lnTo>
                <a:lnTo>
                  <a:pt x="7147456" y="3750094"/>
                </a:lnTo>
                <a:close/>
                <a:moveTo>
                  <a:pt x="6881367" y="3720492"/>
                </a:moveTo>
                <a:lnTo>
                  <a:pt x="6910970" y="3720492"/>
                </a:lnTo>
                <a:lnTo>
                  <a:pt x="6910970" y="3750094"/>
                </a:lnTo>
                <a:lnTo>
                  <a:pt x="6881367" y="3750094"/>
                </a:lnTo>
                <a:close/>
                <a:moveTo>
                  <a:pt x="6615170" y="3720492"/>
                </a:moveTo>
                <a:lnTo>
                  <a:pt x="6644773" y="3720492"/>
                </a:lnTo>
                <a:lnTo>
                  <a:pt x="6644773" y="3750094"/>
                </a:lnTo>
                <a:lnTo>
                  <a:pt x="6615170" y="3750094"/>
                </a:lnTo>
                <a:close/>
                <a:moveTo>
                  <a:pt x="6349081" y="3720492"/>
                </a:moveTo>
                <a:lnTo>
                  <a:pt x="6378683" y="3720492"/>
                </a:lnTo>
                <a:lnTo>
                  <a:pt x="6378683" y="3750094"/>
                </a:lnTo>
                <a:lnTo>
                  <a:pt x="6349081" y="3750094"/>
                </a:lnTo>
                <a:close/>
                <a:moveTo>
                  <a:pt x="6082884" y="3720492"/>
                </a:moveTo>
                <a:lnTo>
                  <a:pt x="6112486" y="3720492"/>
                </a:lnTo>
                <a:lnTo>
                  <a:pt x="6112486" y="3750094"/>
                </a:lnTo>
                <a:lnTo>
                  <a:pt x="6082884" y="3750094"/>
                </a:lnTo>
                <a:close/>
                <a:moveTo>
                  <a:pt x="5825310" y="3720492"/>
                </a:moveTo>
                <a:lnTo>
                  <a:pt x="5854913" y="3720492"/>
                </a:lnTo>
                <a:lnTo>
                  <a:pt x="5854913" y="3750094"/>
                </a:lnTo>
                <a:lnTo>
                  <a:pt x="5825310" y="3750094"/>
                </a:lnTo>
                <a:close/>
                <a:moveTo>
                  <a:pt x="5559113" y="3720492"/>
                </a:moveTo>
                <a:lnTo>
                  <a:pt x="5588715" y="3720492"/>
                </a:lnTo>
                <a:lnTo>
                  <a:pt x="5588715" y="3750094"/>
                </a:lnTo>
                <a:lnTo>
                  <a:pt x="5559113" y="3750094"/>
                </a:lnTo>
                <a:close/>
                <a:moveTo>
                  <a:pt x="5293024" y="3720492"/>
                </a:moveTo>
                <a:lnTo>
                  <a:pt x="5322626" y="3720492"/>
                </a:lnTo>
                <a:lnTo>
                  <a:pt x="5322626" y="3750094"/>
                </a:lnTo>
                <a:lnTo>
                  <a:pt x="5293024" y="3750094"/>
                </a:lnTo>
                <a:close/>
                <a:moveTo>
                  <a:pt x="5026827" y="3720492"/>
                </a:moveTo>
                <a:lnTo>
                  <a:pt x="5056429" y="3720492"/>
                </a:lnTo>
                <a:lnTo>
                  <a:pt x="5056429" y="3750094"/>
                </a:lnTo>
                <a:lnTo>
                  <a:pt x="5026827" y="3750094"/>
                </a:lnTo>
                <a:close/>
                <a:moveTo>
                  <a:pt x="4760630" y="3720492"/>
                </a:moveTo>
                <a:lnTo>
                  <a:pt x="4790340" y="3720492"/>
                </a:lnTo>
                <a:lnTo>
                  <a:pt x="4790340" y="3750094"/>
                </a:lnTo>
                <a:lnTo>
                  <a:pt x="4760630" y="3750094"/>
                </a:lnTo>
                <a:close/>
                <a:moveTo>
                  <a:pt x="4494541" y="3720492"/>
                </a:moveTo>
                <a:lnTo>
                  <a:pt x="4524144" y="3720492"/>
                </a:lnTo>
                <a:lnTo>
                  <a:pt x="4524144" y="3750094"/>
                </a:lnTo>
                <a:lnTo>
                  <a:pt x="4494541" y="3750094"/>
                </a:lnTo>
                <a:close/>
                <a:moveTo>
                  <a:pt x="4228344" y="3720492"/>
                </a:moveTo>
                <a:lnTo>
                  <a:pt x="4257946" y="3720492"/>
                </a:lnTo>
                <a:lnTo>
                  <a:pt x="4257946" y="3750094"/>
                </a:lnTo>
                <a:lnTo>
                  <a:pt x="4228344" y="3750094"/>
                </a:lnTo>
                <a:close/>
                <a:moveTo>
                  <a:pt x="3962255" y="3720492"/>
                </a:moveTo>
                <a:lnTo>
                  <a:pt x="3991857" y="3720492"/>
                </a:lnTo>
                <a:lnTo>
                  <a:pt x="3991857" y="3750094"/>
                </a:lnTo>
                <a:lnTo>
                  <a:pt x="3962255" y="3750094"/>
                </a:lnTo>
                <a:close/>
                <a:moveTo>
                  <a:pt x="3696058" y="3720492"/>
                </a:moveTo>
                <a:lnTo>
                  <a:pt x="3725661" y="3720492"/>
                </a:lnTo>
                <a:lnTo>
                  <a:pt x="3725661" y="3750094"/>
                </a:lnTo>
                <a:lnTo>
                  <a:pt x="3696058" y="3750094"/>
                </a:lnTo>
                <a:close/>
                <a:moveTo>
                  <a:pt x="3429969" y="3720492"/>
                </a:moveTo>
                <a:lnTo>
                  <a:pt x="3459572" y="3720492"/>
                </a:lnTo>
                <a:lnTo>
                  <a:pt x="3459572" y="3750094"/>
                </a:lnTo>
                <a:lnTo>
                  <a:pt x="3429969" y="3750094"/>
                </a:lnTo>
                <a:close/>
                <a:moveTo>
                  <a:pt x="3163772" y="3720492"/>
                </a:moveTo>
                <a:lnTo>
                  <a:pt x="3193374" y="3720492"/>
                </a:lnTo>
                <a:lnTo>
                  <a:pt x="3193374" y="3750094"/>
                </a:lnTo>
                <a:lnTo>
                  <a:pt x="3163772" y="3750094"/>
                </a:lnTo>
                <a:close/>
                <a:moveTo>
                  <a:pt x="2897575" y="3720492"/>
                </a:moveTo>
                <a:lnTo>
                  <a:pt x="2927178" y="3720492"/>
                </a:lnTo>
                <a:lnTo>
                  <a:pt x="2927178" y="3750094"/>
                </a:lnTo>
                <a:lnTo>
                  <a:pt x="2897575" y="3750094"/>
                </a:lnTo>
                <a:close/>
                <a:moveTo>
                  <a:pt x="2631378" y="3720492"/>
                </a:moveTo>
                <a:lnTo>
                  <a:pt x="2660980" y="3720492"/>
                </a:lnTo>
                <a:lnTo>
                  <a:pt x="2660980" y="3750094"/>
                </a:lnTo>
                <a:lnTo>
                  <a:pt x="2631378" y="3750094"/>
                </a:lnTo>
                <a:close/>
                <a:moveTo>
                  <a:pt x="2365289" y="3720492"/>
                </a:moveTo>
                <a:lnTo>
                  <a:pt x="2394892" y="3720492"/>
                </a:lnTo>
                <a:lnTo>
                  <a:pt x="2394892" y="3750094"/>
                </a:lnTo>
                <a:lnTo>
                  <a:pt x="2365289" y="3750094"/>
                </a:lnTo>
                <a:close/>
                <a:moveTo>
                  <a:pt x="2099092" y="3720492"/>
                </a:moveTo>
                <a:lnTo>
                  <a:pt x="2128695" y="3720492"/>
                </a:lnTo>
                <a:lnTo>
                  <a:pt x="2128695" y="3750094"/>
                </a:lnTo>
                <a:lnTo>
                  <a:pt x="2099092" y="3750094"/>
                </a:lnTo>
                <a:close/>
                <a:moveTo>
                  <a:pt x="1832898" y="3720492"/>
                </a:moveTo>
                <a:lnTo>
                  <a:pt x="1862498" y="3720492"/>
                </a:lnTo>
                <a:lnTo>
                  <a:pt x="1862498" y="3750094"/>
                </a:lnTo>
                <a:lnTo>
                  <a:pt x="1832898" y="3750094"/>
                </a:lnTo>
                <a:close/>
                <a:moveTo>
                  <a:pt x="1566808" y="3720492"/>
                </a:moveTo>
                <a:lnTo>
                  <a:pt x="1596409" y="3720492"/>
                </a:lnTo>
                <a:lnTo>
                  <a:pt x="1596409" y="3750094"/>
                </a:lnTo>
                <a:lnTo>
                  <a:pt x="1566808" y="3750094"/>
                </a:lnTo>
                <a:close/>
                <a:moveTo>
                  <a:pt x="1300611" y="3720492"/>
                </a:moveTo>
                <a:lnTo>
                  <a:pt x="1330213" y="3720492"/>
                </a:lnTo>
                <a:lnTo>
                  <a:pt x="1330213" y="3750094"/>
                </a:lnTo>
                <a:lnTo>
                  <a:pt x="1300611" y="3750094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1672158" y="3454727"/>
                </a:moveTo>
                <a:lnTo>
                  <a:pt x="11701760" y="3454727"/>
                </a:lnTo>
                <a:lnTo>
                  <a:pt x="11701760" y="3484330"/>
                </a:lnTo>
                <a:lnTo>
                  <a:pt x="11672158" y="3484330"/>
                </a:lnTo>
                <a:close/>
                <a:moveTo>
                  <a:pt x="11405961" y="3454727"/>
                </a:moveTo>
                <a:lnTo>
                  <a:pt x="11435563" y="3454727"/>
                </a:lnTo>
                <a:lnTo>
                  <a:pt x="11435563" y="3484330"/>
                </a:lnTo>
                <a:lnTo>
                  <a:pt x="11405961" y="3484330"/>
                </a:lnTo>
                <a:close/>
                <a:moveTo>
                  <a:pt x="11139872" y="3454727"/>
                </a:moveTo>
                <a:lnTo>
                  <a:pt x="11169474" y="3454727"/>
                </a:lnTo>
                <a:lnTo>
                  <a:pt x="11169474" y="3484330"/>
                </a:lnTo>
                <a:lnTo>
                  <a:pt x="11139872" y="3484330"/>
                </a:lnTo>
                <a:close/>
                <a:moveTo>
                  <a:pt x="10873675" y="3454727"/>
                </a:moveTo>
                <a:lnTo>
                  <a:pt x="10903277" y="3454727"/>
                </a:lnTo>
                <a:lnTo>
                  <a:pt x="10903277" y="3484330"/>
                </a:lnTo>
                <a:lnTo>
                  <a:pt x="10873675" y="3484330"/>
                </a:lnTo>
                <a:close/>
                <a:moveTo>
                  <a:pt x="10607478" y="3454727"/>
                </a:moveTo>
                <a:lnTo>
                  <a:pt x="10637188" y="3454727"/>
                </a:lnTo>
                <a:lnTo>
                  <a:pt x="10637188" y="3484330"/>
                </a:lnTo>
                <a:lnTo>
                  <a:pt x="10607478" y="3484330"/>
                </a:lnTo>
                <a:close/>
                <a:moveTo>
                  <a:pt x="10341389" y="3454727"/>
                </a:moveTo>
                <a:lnTo>
                  <a:pt x="10370992" y="3454727"/>
                </a:lnTo>
                <a:lnTo>
                  <a:pt x="10370992" y="3484330"/>
                </a:lnTo>
                <a:lnTo>
                  <a:pt x="10341389" y="3484330"/>
                </a:lnTo>
                <a:close/>
                <a:moveTo>
                  <a:pt x="10075192" y="3454727"/>
                </a:moveTo>
                <a:lnTo>
                  <a:pt x="10104794" y="3454727"/>
                </a:lnTo>
                <a:lnTo>
                  <a:pt x="10104794" y="3484330"/>
                </a:lnTo>
                <a:lnTo>
                  <a:pt x="10075192" y="3484330"/>
                </a:lnTo>
                <a:close/>
                <a:moveTo>
                  <a:pt x="9809103" y="3454727"/>
                </a:moveTo>
                <a:lnTo>
                  <a:pt x="9838705" y="3454727"/>
                </a:lnTo>
                <a:lnTo>
                  <a:pt x="9838705" y="3484330"/>
                </a:lnTo>
                <a:lnTo>
                  <a:pt x="9809103" y="3484330"/>
                </a:lnTo>
                <a:close/>
                <a:moveTo>
                  <a:pt x="9542906" y="3454727"/>
                </a:moveTo>
                <a:lnTo>
                  <a:pt x="9572509" y="3454727"/>
                </a:lnTo>
                <a:lnTo>
                  <a:pt x="9572509" y="3484330"/>
                </a:lnTo>
                <a:lnTo>
                  <a:pt x="9542906" y="3484330"/>
                </a:lnTo>
                <a:close/>
                <a:moveTo>
                  <a:pt x="9276817" y="3454727"/>
                </a:moveTo>
                <a:lnTo>
                  <a:pt x="9306420" y="3454727"/>
                </a:lnTo>
                <a:lnTo>
                  <a:pt x="9306420" y="3484330"/>
                </a:lnTo>
                <a:lnTo>
                  <a:pt x="9276817" y="3484330"/>
                </a:lnTo>
                <a:close/>
                <a:moveTo>
                  <a:pt x="9010620" y="3454727"/>
                </a:moveTo>
                <a:lnTo>
                  <a:pt x="9040222" y="3454727"/>
                </a:lnTo>
                <a:lnTo>
                  <a:pt x="9040222" y="3484330"/>
                </a:lnTo>
                <a:lnTo>
                  <a:pt x="9010620" y="3484330"/>
                </a:lnTo>
                <a:close/>
                <a:moveTo>
                  <a:pt x="8744423" y="3454727"/>
                </a:moveTo>
                <a:lnTo>
                  <a:pt x="8774026" y="3454727"/>
                </a:lnTo>
                <a:lnTo>
                  <a:pt x="8774026" y="3484330"/>
                </a:lnTo>
                <a:lnTo>
                  <a:pt x="8744423" y="3484330"/>
                </a:lnTo>
                <a:close/>
                <a:moveTo>
                  <a:pt x="8478226" y="3454727"/>
                </a:moveTo>
                <a:lnTo>
                  <a:pt x="8507828" y="3454727"/>
                </a:lnTo>
                <a:lnTo>
                  <a:pt x="8507828" y="3484330"/>
                </a:lnTo>
                <a:lnTo>
                  <a:pt x="8478226" y="3484330"/>
                </a:lnTo>
                <a:close/>
                <a:moveTo>
                  <a:pt x="8212137" y="3454727"/>
                </a:moveTo>
                <a:lnTo>
                  <a:pt x="8241740" y="3454727"/>
                </a:lnTo>
                <a:lnTo>
                  <a:pt x="8241740" y="3484330"/>
                </a:lnTo>
                <a:lnTo>
                  <a:pt x="8212137" y="3484330"/>
                </a:lnTo>
                <a:close/>
                <a:moveTo>
                  <a:pt x="7945940" y="3454727"/>
                </a:moveTo>
                <a:lnTo>
                  <a:pt x="7975543" y="3454727"/>
                </a:lnTo>
                <a:lnTo>
                  <a:pt x="7975543" y="3484330"/>
                </a:lnTo>
                <a:lnTo>
                  <a:pt x="7945940" y="3484330"/>
                </a:lnTo>
                <a:close/>
                <a:moveTo>
                  <a:pt x="7679743" y="3454727"/>
                </a:moveTo>
                <a:lnTo>
                  <a:pt x="7709346" y="3454727"/>
                </a:lnTo>
                <a:lnTo>
                  <a:pt x="7709346" y="3484330"/>
                </a:lnTo>
                <a:lnTo>
                  <a:pt x="7679743" y="3484330"/>
                </a:lnTo>
                <a:close/>
                <a:moveTo>
                  <a:pt x="7413653" y="3454727"/>
                </a:moveTo>
                <a:lnTo>
                  <a:pt x="7443256" y="3454727"/>
                </a:lnTo>
                <a:lnTo>
                  <a:pt x="7443256" y="3484330"/>
                </a:lnTo>
                <a:lnTo>
                  <a:pt x="7413653" y="3484330"/>
                </a:lnTo>
                <a:close/>
                <a:moveTo>
                  <a:pt x="7147456" y="3454727"/>
                </a:moveTo>
                <a:lnTo>
                  <a:pt x="7177058" y="3454727"/>
                </a:lnTo>
                <a:lnTo>
                  <a:pt x="7177058" y="3484330"/>
                </a:lnTo>
                <a:lnTo>
                  <a:pt x="7147456" y="3484330"/>
                </a:lnTo>
                <a:close/>
                <a:moveTo>
                  <a:pt x="6881367" y="3454727"/>
                </a:moveTo>
                <a:lnTo>
                  <a:pt x="6910970" y="3454727"/>
                </a:lnTo>
                <a:lnTo>
                  <a:pt x="6910970" y="3484330"/>
                </a:lnTo>
                <a:lnTo>
                  <a:pt x="6881367" y="3484330"/>
                </a:lnTo>
                <a:close/>
                <a:moveTo>
                  <a:pt x="6615170" y="3454727"/>
                </a:moveTo>
                <a:lnTo>
                  <a:pt x="6644773" y="3454727"/>
                </a:lnTo>
                <a:lnTo>
                  <a:pt x="6644773" y="3484330"/>
                </a:lnTo>
                <a:lnTo>
                  <a:pt x="6615170" y="3484330"/>
                </a:lnTo>
                <a:close/>
                <a:moveTo>
                  <a:pt x="6349081" y="3454727"/>
                </a:moveTo>
                <a:lnTo>
                  <a:pt x="6378683" y="3454727"/>
                </a:lnTo>
                <a:lnTo>
                  <a:pt x="6378683" y="3484330"/>
                </a:lnTo>
                <a:lnTo>
                  <a:pt x="6349081" y="3484330"/>
                </a:lnTo>
                <a:close/>
                <a:moveTo>
                  <a:pt x="6082884" y="3454727"/>
                </a:moveTo>
                <a:lnTo>
                  <a:pt x="6112486" y="3454727"/>
                </a:lnTo>
                <a:lnTo>
                  <a:pt x="6112486" y="3484330"/>
                </a:lnTo>
                <a:lnTo>
                  <a:pt x="6082884" y="3484330"/>
                </a:lnTo>
                <a:close/>
                <a:moveTo>
                  <a:pt x="5825310" y="3454727"/>
                </a:moveTo>
                <a:lnTo>
                  <a:pt x="5854913" y="3454727"/>
                </a:lnTo>
                <a:lnTo>
                  <a:pt x="5854913" y="3484330"/>
                </a:lnTo>
                <a:lnTo>
                  <a:pt x="5825310" y="3484330"/>
                </a:lnTo>
                <a:close/>
                <a:moveTo>
                  <a:pt x="5559113" y="3454727"/>
                </a:moveTo>
                <a:lnTo>
                  <a:pt x="5588715" y="3454727"/>
                </a:lnTo>
                <a:lnTo>
                  <a:pt x="5588715" y="3484330"/>
                </a:lnTo>
                <a:lnTo>
                  <a:pt x="5559113" y="3484330"/>
                </a:lnTo>
                <a:close/>
                <a:moveTo>
                  <a:pt x="5293024" y="3454727"/>
                </a:moveTo>
                <a:lnTo>
                  <a:pt x="5322626" y="3454727"/>
                </a:lnTo>
                <a:lnTo>
                  <a:pt x="5322626" y="3484330"/>
                </a:lnTo>
                <a:lnTo>
                  <a:pt x="5293024" y="3484330"/>
                </a:lnTo>
                <a:close/>
                <a:moveTo>
                  <a:pt x="5026827" y="3454727"/>
                </a:moveTo>
                <a:lnTo>
                  <a:pt x="5056429" y="3454727"/>
                </a:lnTo>
                <a:lnTo>
                  <a:pt x="5056429" y="3484330"/>
                </a:lnTo>
                <a:lnTo>
                  <a:pt x="5026827" y="3484330"/>
                </a:lnTo>
                <a:close/>
                <a:moveTo>
                  <a:pt x="4760630" y="3454727"/>
                </a:moveTo>
                <a:lnTo>
                  <a:pt x="4790340" y="3454727"/>
                </a:lnTo>
                <a:lnTo>
                  <a:pt x="4790340" y="3484330"/>
                </a:lnTo>
                <a:lnTo>
                  <a:pt x="4760630" y="3484330"/>
                </a:lnTo>
                <a:close/>
                <a:moveTo>
                  <a:pt x="4494541" y="3454727"/>
                </a:moveTo>
                <a:lnTo>
                  <a:pt x="4524144" y="3454727"/>
                </a:lnTo>
                <a:lnTo>
                  <a:pt x="4524144" y="3484330"/>
                </a:lnTo>
                <a:lnTo>
                  <a:pt x="4494541" y="3484330"/>
                </a:lnTo>
                <a:close/>
                <a:moveTo>
                  <a:pt x="4228344" y="3454727"/>
                </a:moveTo>
                <a:lnTo>
                  <a:pt x="4257946" y="3454727"/>
                </a:lnTo>
                <a:lnTo>
                  <a:pt x="4257946" y="3484330"/>
                </a:lnTo>
                <a:lnTo>
                  <a:pt x="4228344" y="3484330"/>
                </a:lnTo>
                <a:close/>
                <a:moveTo>
                  <a:pt x="3962255" y="3454727"/>
                </a:moveTo>
                <a:lnTo>
                  <a:pt x="3991857" y="3454727"/>
                </a:lnTo>
                <a:lnTo>
                  <a:pt x="3991857" y="3484330"/>
                </a:lnTo>
                <a:lnTo>
                  <a:pt x="3962255" y="3484330"/>
                </a:lnTo>
                <a:close/>
                <a:moveTo>
                  <a:pt x="3696058" y="3454727"/>
                </a:moveTo>
                <a:lnTo>
                  <a:pt x="3725661" y="3454727"/>
                </a:lnTo>
                <a:lnTo>
                  <a:pt x="3725661" y="3484330"/>
                </a:lnTo>
                <a:lnTo>
                  <a:pt x="3696058" y="3484330"/>
                </a:lnTo>
                <a:close/>
                <a:moveTo>
                  <a:pt x="3429969" y="3454727"/>
                </a:moveTo>
                <a:lnTo>
                  <a:pt x="3459572" y="3454727"/>
                </a:lnTo>
                <a:lnTo>
                  <a:pt x="3459572" y="3484330"/>
                </a:lnTo>
                <a:lnTo>
                  <a:pt x="3429969" y="3484330"/>
                </a:lnTo>
                <a:close/>
                <a:moveTo>
                  <a:pt x="3163772" y="3454727"/>
                </a:moveTo>
                <a:lnTo>
                  <a:pt x="3193374" y="3454727"/>
                </a:lnTo>
                <a:lnTo>
                  <a:pt x="3193374" y="3484330"/>
                </a:lnTo>
                <a:lnTo>
                  <a:pt x="3163772" y="3484330"/>
                </a:lnTo>
                <a:close/>
                <a:moveTo>
                  <a:pt x="2897575" y="3454727"/>
                </a:moveTo>
                <a:lnTo>
                  <a:pt x="2927178" y="3454727"/>
                </a:lnTo>
                <a:lnTo>
                  <a:pt x="2927178" y="3484330"/>
                </a:lnTo>
                <a:lnTo>
                  <a:pt x="2897575" y="3484330"/>
                </a:lnTo>
                <a:close/>
                <a:moveTo>
                  <a:pt x="2631378" y="3454727"/>
                </a:moveTo>
                <a:lnTo>
                  <a:pt x="2660980" y="3454727"/>
                </a:lnTo>
                <a:lnTo>
                  <a:pt x="2660980" y="3484330"/>
                </a:lnTo>
                <a:lnTo>
                  <a:pt x="2631378" y="3484330"/>
                </a:lnTo>
                <a:close/>
                <a:moveTo>
                  <a:pt x="2365289" y="3454727"/>
                </a:moveTo>
                <a:lnTo>
                  <a:pt x="2394892" y="3454727"/>
                </a:lnTo>
                <a:lnTo>
                  <a:pt x="2394892" y="3484330"/>
                </a:lnTo>
                <a:lnTo>
                  <a:pt x="2365289" y="3484330"/>
                </a:lnTo>
                <a:close/>
                <a:moveTo>
                  <a:pt x="2099092" y="3454727"/>
                </a:moveTo>
                <a:lnTo>
                  <a:pt x="2128695" y="3454727"/>
                </a:lnTo>
                <a:lnTo>
                  <a:pt x="2128695" y="3484330"/>
                </a:lnTo>
                <a:lnTo>
                  <a:pt x="2099092" y="3484330"/>
                </a:lnTo>
                <a:close/>
                <a:moveTo>
                  <a:pt x="1832898" y="3454727"/>
                </a:moveTo>
                <a:lnTo>
                  <a:pt x="1862498" y="3454727"/>
                </a:lnTo>
                <a:lnTo>
                  <a:pt x="1862498" y="3484330"/>
                </a:lnTo>
                <a:lnTo>
                  <a:pt x="1832898" y="3484330"/>
                </a:lnTo>
                <a:close/>
                <a:moveTo>
                  <a:pt x="1566808" y="3454727"/>
                </a:moveTo>
                <a:lnTo>
                  <a:pt x="1596409" y="3454727"/>
                </a:lnTo>
                <a:lnTo>
                  <a:pt x="1596409" y="3484330"/>
                </a:lnTo>
                <a:lnTo>
                  <a:pt x="1566808" y="3484330"/>
                </a:lnTo>
                <a:close/>
                <a:moveTo>
                  <a:pt x="1300611" y="3454727"/>
                </a:moveTo>
                <a:lnTo>
                  <a:pt x="1330213" y="3454727"/>
                </a:lnTo>
                <a:lnTo>
                  <a:pt x="1330213" y="3484330"/>
                </a:lnTo>
                <a:lnTo>
                  <a:pt x="1300611" y="3484330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1672158" y="3189089"/>
                </a:moveTo>
                <a:lnTo>
                  <a:pt x="11701760" y="3189089"/>
                </a:lnTo>
                <a:lnTo>
                  <a:pt x="11701760" y="3218566"/>
                </a:lnTo>
                <a:lnTo>
                  <a:pt x="11672158" y="3218566"/>
                </a:lnTo>
                <a:close/>
                <a:moveTo>
                  <a:pt x="11405961" y="3189089"/>
                </a:moveTo>
                <a:lnTo>
                  <a:pt x="11435563" y="3189089"/>
                </a:lnTo>
                <a:lnTo>
                  <a:pt x="11435563" y="3218566"/>
                </a:lnTo>
                <a:lnTo>
                  <a:pt x="11405961" y="3218566"/>
                </a:lnTo>
                <a:close/>
                <a:moveTo>
                  <a:pt x="5825310" y="3189089"/>
                </a:moveTo>
                <a:lnTo>
                  <a:pt x="5854913" y="3189089"/>
                </a:lnTo>
                <a:lnTo>
                  <a:pt x="5854913" y="3218566"/>
                </a:lnTo>
                <a:lnTo>
                  <a:pt x="5825310" y="3218566"/>
                </a:lnTo>
                <a:close/>
                <a:moveTo>
                  <a:pt x="5559113" y="3189089"/>
                </a:moveTo>
                <a:lnTo>
                  <a:pt x="5588715" y="3189089"/>
                </a:lnTo>
                <a:lnTo>
                  <a:pt x="5588715" y="3218566"/>
                </a:lnTo>
                <a:lnTo>
                  <a:pt x="5559113" y="3218566"/>
                </a:lnTo>
                <a:close/>
                <a:moveTo>
                  <a:pt x="11139872" y="3189087"/>
                </a:moveTo>
                <a:lnTo>
                  <a:pt x="11169474" y="3189087"/>
                </a:lnTo>
                <a:lnTo>
                  <a:pt x="11169474" y="3218566"/>
                </a:lnTo>
                <a:lnTo>
                  <a:pt x="11139872" y="3218566"/>
                </a:lnTo>
                <a:close/>
                <a:moveTo>
                  <a:pt x="10873675" y="3189087"/>
                </a:moveTo>
                <a:lnTo>
                  <a:pt x="10903277" y="3189087"/>
                </a:lnTo>
                <a:lnTo>
                  <a:pt x="10903277" y="3218566"/>
                </a:lnTo>
                <a:lnTo>
                  <a:pt x="10873675" y="3218566"/>
                </a:lnTo>
                <a:close/>
                <a:moveTo>
                  <a:pt x="5293024" y="3189087"/>
                </a:moveTo>
                <a:lnTo>
                  <a:pt x="5322626" y="3189087"/>
                </a:lnTo>
                <a:lnTo>
                  <a:pt x="5322626" y="3218566"/>
                </a:lnTo>
                <a:lnTo>
                  <a:pt x="5293024" y="3218566"/>
                </a:lnTo>
                <a:close/>
                <a:moveTo>
                  <a:pt x="5026827" y="3189087"/>
                </a:moveTo>
                <a:lnTo>
                  <a:pt x="5056429" y="3189087"/>
                </a:lnTo>
                <a:lnTo>
                  <a:pt x="5056429" y="3218566"/>
                </a:lnTo>
                <a:lnTo>
                  <a:pt x="5026827" y="3218566"/>
                </a:lnTo>
                <a:close/>
                <a:moveTo>
                  <a:pt x="10607478" y="3189086"/>
                </a:moveTo>
                <a:lnTo>
                  <a:pt x="10637188" y="3189086"/>
                </a:lnTo>
                <a:lnTo>
                  <a:pt x="10637188" y="3218566"/>
                </a:lnTo>
                <a:lnTo>
                  <a:pt x="10607478" y="3218566"/>
                </a:lnTo>
                <a:close/>
                <a:moveTo>
                  <a:pt x="4760630" y="3189086"/>
                </a:moveTo>
                <a:lnTo>
                  <a:pt x="4790340" y="3189086"/>
                </a:lnTo>
                <a:lnTo>
                  <a:pt x="4790340" y="3218566"/>
                </a:lnTo>
                <a:lnTo>
                  <a:pt x="4760630" y="3218566"/>
                </a:lnTo>
                <a:close/>
                <a:moveTo>
                  <a:pt x="10341389" y="3189085"/>
                </a:moveTo>
                <a:lnTo>
                  <a:pt x="10370992" y="3189085"/>
                </a:lnTo>
                <a:lnTo>
                  <a:pt x="10370992" y="3218566"/>
                </a:lnTo>
                <a:lnTo>
                  <a:pt x="10341389" y="3218566"/>
                </a:lnTo>
                <a:close/>
                <a:moveTo>
                  <a:pt x="4494541" y="3189085"/>
                </a:moveTo>
                <a:lnTo>
                  <a:pt x="4524144" y="3189085"/>
                </a:lnTo>
                <a:lnTo>
                  <a:pt x="4524144" y="3218566"/>
                </a:lnTo>
                <a:lnTo>
                  <a:pt x="4494541" y="3218566"/>
                </a:lnTo>
                <a:close/>
                <a:moveTo>
                  <a:pt x="10075192" y="3189084"/>
                </a:moveTo>
                <a:lnTo>
                  <a:pt x="10104794" y="3189084"/>
                </a:lnTo>
                <a:lnTo>
                  <a:pt x="10104794" y="3218566"/>
                </a:lnTo>
                <a:lnTo>
                  <a:pt x="10075192" y="3218566"/>
                </a:lnTo>
                <a:close/>
                <a:moveTo>
                  <a:pt x="4228344" y="3189084"/>
                </a:moveTo>
                <a:lnTo>
                  <a:pt x="4257946" y="3189084"/>
                </a:lnTo>
                <a:lnTo>
                  <a:pt x="4257946" y="3218566"/>
                </a:lnTo>
                <a:lnTo>
                  <a:pt x="4228344" y="3218566"/>
                </a:lnTo>
                <a:close/>
                <a:moveTo>
                  <a:pt x="9809103" y="3189083"/>
                </a:moveTo>
                <a:lnTo>
                  <a:pt x="9838705" y="3189083"/>
                </a:lnTo>
                <a:lnTo>
                  <a:pt x="9838705" y="3218566"/>
                </a:lnTo>
                <a:lnTo>
                  <a:pt x="9809103" y="3218566"/>
                </a:lnTo>
                <a:close/>
                <a:moveTo>
                  <a:pt x="3962255" y="3189083"/>
                </a:moveTo>
                <a:lnTo>
                  <a:pt x="3991857" y="3189083"/>
                </a:lnTo>
                <a:lnTo>
                  <a:pt x="3991857" y="3218566"/>
                </a:lnTo>
                <a:lnTo>
                  <a:pt x="3962255" y="3218566"/>
                </a:lnTo>
                <a:close/>
                <a:moveTo>
                  <a:pt x="9542906" y="3189082"/>
                </a:moveTo>
                <a:lnTo>
                  <a:pt x="9572509" y="3189082"/>
                </a:lnTo>
                <a:lnTo>
                  <a:pt x="9572509" y="3218566"/>
                </a:lnTo>
                <a:lnTo>
                  <a:pt x="9542906" y="3218566"/>
                </a:lnTo>
                <a:close/>
                <a:moveTo>
                  <a:pt x="3696058" y="3189082"/>
                </a:moveTo>
                <a:lnTo>
                  <a:pt x="3725661" y="3189082"/>
                </a:lnTo>
                <a:lnTo>
                  <a:pt x="3725661" y="3218566"/>
                </a:lnTo>
                <a:lnTo>
                  <a:pt x="3696058" y="3218566"/>
                </a:lnTo>
                <a:close/>
                <a:moveTo>
                  <a:pt x="9276817" y="3189081"/>
                </a:moveTo>
                <a:lnTo>
                  <a:pt x="9306420" y="3189081"/>
                </a:lnTo>
                <a:lnTo>
                  <a:pt x="9306420" y="3218566"/>
                </a:lnTo>
                <a:lnTo>
                  <a:pt x="9276817" y="3218566"/>
                </a:lnTo>
                <a:close/>
                <a:moveTo>
                  <a:pt x="9010620" y="3189081"/>
                </a:moveTo>
                <a:lnTo>
                  <a:pt x="9040222" y="3189081"/>
                </a:lnTo>
                <a:lnTo>
                  <a:pt x="9040222" y="3218566"/>
                </a:lnTo>
                <a:lnTo>
                  <a:pt x="9010620" y="3218566"/>
                </a:lnTo>
                <a:close/>
                <a:moveTo>
                  <a:pt x="3429969" y="3189081"/>
                </a:moveTo>
                <a:lnTo>
                  <a:pt x="3459572" y="3189081"/>
                </a:lnTo>
                <a:lnTo>
                  <a:pt x="3459572" y="3218566"/>
                </a:lnTo>
                <a:lnTo>
                  <a:pt x="3429969" y="3218566"/>
                </a:lnTo>
                <a:close/>
                <a:moveTo>
                  <a:pt x="3163772" y="3189081"/>
                </a:moveTo>
                <a:lnTo>
                  <a:pt x="3193374" y="3189081"/>
                </a:lnTo>
                <a:lnTo>
                  <a:pt x="3193374" y="3218566"/>
                </a:lnTo>
                <a:lnTo>
                  <a:pt x="3163772" y="3218566"/>
                </a:lnTo>
                <a:close/>
                <a:moveTo>
                  <a:pt x="8744423" y="3189080"/>
                </a:moveTo>
                <a:lnTo>
                  <a:pt x="8774026" y="3189080"/>
                </a:lnTo>
                <a:lnTo>
                  <a:pt x="8774026" y="3218566"/>
                </a:lnTo>
                <a:lnTo>
                  <a:pt x="8744423" y="3218566"/>
                </a:lnTo>
                <a:close/>
                <a:moveTo>
                  <a:pt x="2897575" y="3189080"/>
                </a:moveTo>
                <a:lnTo>
                  <a:pt x="2927178" y="3189080"/>
                </a:lnTo>
                <a:lnTo>
                  <a:pt x="2927178" y="3218566"/>
                </a:lnTo>
                <a:lnTo>
                  <a:pt x="2897575" y="3218566"/>
                </a:lnTo>
                <a:close/>
                <a:moveTo>
                  <a:pt x="8478226" y="3189079"/>
                </a:moveTo>
                <a:lnTo>
                  <a:pt x="8507828" y="3189079"/>
                </a:lnTo>
                <a:lnTo>
                  <a:pt x="8507828" y="3218566"/>
                </a:lnTo>
                <a:lnTo>
                  <a:pt x="8478226" y="3218566"/>
                </a:lnTo>
                <a:close/>
                <a:moveTo>
                  <a:pt x="2631378" y="3189079"/>
                </a:moveTo>
                <a:lnTo>
                  <a:pt x="2660980" y="3189079"/>
                </a:lnTo>
                <a:lnTo>
                  <a:pt x="2660980" y="3218566"/>
                </a:lnTo>
                <a:lnTo>
                  <a:pt x="2631378" y="3218566"/>
                </a:lnTo>
                <a:close/>
                <a:moveTo>
                  <a:pt x="8212137" y="3189078"/>
                </a:moveTo>
                <a:lnTo>
                  <a:pt x="8241740" y="3189078"/>
                </a:lnTo>
                <a:lnTo>
                  <a:pt x="8241740" y="3218566"/>
                </a:lnTo>
                <a:lnTo>
                  <a:pt x="8212137" y="3218566"/>
                </a:lnTo>
                <a:close/>
                <a:moveTo>
                  <a:pt x="2365289" y="3189078"/>
                </a:moveTo>
                <a:lnTo>
                  <a:pt x="2394892" y="3189078"/>
                </a:lnTo>
                <a:lnTo>
                  <a:pt x="2394892" y="3218566"/>
                </a:lnTo>
                <a:lnTo>
                  <a:pt x="2365289" y="3218566"/>
                </a:lnTo>
                <a:close/>
                <a:moveTo>
                  <a:pt x="7945940" y="3189077"/>
                </a:moveTo>
                <a:lnTo>
                  <a:pt x="7975543" y="3189077"/>
                </a:lnTo>
                <a:lnTo>
                  <a:pt x="7975543" y="3218566"/>
                </a:lnTo>
                <a:lnTo>
                  <a:pt x="7945940" y="3218566"/>
                </a:lnTo>
                <a:close/>
                <a:moveTo>
                  <a:pt x="2099092" y="3189077"/>
                </a:moveTo>
                <a:lnTo>
                  <a:pt x="2128695" y="3189077"/>
                </a:lnTo>
                <a:lnTo>
                  <a:pt x="2128695" y="3218566"/>
                </a:lnTo>
                <a:lnTo>
                  <a:pt x="2099092" y="3218566"/>
                </a:lnTo>
                <a:close/>
                <a:moveTo>
                  <a:pt x="7679743" y="3189076"/>
                </a:moveTo>
                <a:lnTo>
                  <a:pt x="7709346" y="3189076"/>
                </a:lnTo>
                <a:lnTo>
                  <a:pt x="7709346" y="3218566"/>
                </a:lnTo>
                <a:lnTo>
                  <a:pt x="7679743" y="3218566"/>
                </a:lnTo>
                <a:close/>
                <a:moveTo>
                  <a:pt x="7413653" y="3189076"/>
                </a:moveTo>
                <a:lnTo>
                  <a:pt x="7443256" y="3189076"/>
                </a:lnTo>
                <a:lnTo>
                  <a:pt x="7443256" y="3218566"/>
                </a:lnTo>
                <a:lnTo>
                  <a:pt x="7413653" y="3218566"/>
                </a:lnTo>
                <a:close/>
                <a:moveTo>
                  <a:pt x="1832898" y="3189076"/>
                </a:moveTo>
                <a:lnTo>
                  <a:pt x="1862498" y="3189076"/>
                </a:lnTo>
                <a:lnTo>
                  <a:pt x="1862498" y="3218566"/>
                </a:lnTo>
                <a:lnTo>
                  <a:pt x="1832898" y="3218566"/>
                </a:lnTo>
                <a:close/>
                <a:moveTo>
                  <a:pt x="1566808" y="3189076"/>
                </a:moveTo>
                <a:lnTo>
                  <a:pt x="1596409" y="3189076"/>
                </a:lnTo>
                <a:lnTo>
                  <a:pt x="1596409" y="3218566"/>
                </a:lnTo>
                <a:lnTo>
                  <a:pt x="1566808" y="3218566"/>
                </a:lnTo>
                <a:close/>
                <a:moveTo>
                  <a:pt x="7147456" y="3189075"/>
                </a:moveTo>
                <a:lnTo>
                  <a:pt x="7177058" y="3189075"/>
                </a:lnTo>
                <a:lnTo>
                  <a:pt x="7177058" y="3218566"/>
                </a:lnTo>
                <a:lnTo>
                  <a:pt x="7147456" y="3218566"/>
                </a:lnTo>
                <a:close/>
                <a:moveTo>
                  <a:pt x="1300611" y="3189075"/>
                </a:moveTo>
                <a:lnTo>
                  <a:pt x="1330213" y="3189075"/>
                </a:lnTo>
                <a:lnTo>
                  <a:pt x="1330213" y="3218566"/>
                </a:lnTo>
                <a:lnTo>
                  <a:pt x="1300611" y="3218566"/>
                </a:lnTo>
                <a:close/>
                <a:moveTo>
                  <a:pt x="6881367" y="3189074"/>
                </a:moveTo>
                <a:lnTo>
                  <a:pt x="6910970" y="3189074"/>
                </a:lnTo>
                <a:lnTo>
                  <a:pt x="6910970" y="3218566"/>
                </a:lnTo>
                <a:lnTo>
                  <a:pt x="6881367" y="3218566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6615170" y="3189073"/>
                </a:moveTo>
                <a:lnTo>
                  <a:pt x="6644773" y="3189073"/>
                </a:lnTo>
                <a:lnTo>
                  <a:pt x="6644773" y="3218566"/>
                </a:lnTo>
                <a:lnTo>
                  <a:pt x="6615170" y="3218566"/>
                </a:lnTo>
                <a:close/>
                <a:moveTo>
                  <a:pt x="768327" y="3189073"/>
                </a:moveTo>
                <a:lnTo>
                  <a:pt x="797926" y="3189073"/>
                </a:lnTo>
                <a:lnTo>
                  <a:pt x="797926" y="3218566"/>
                </a:lnTo>
                <a:lnTo>
                  <a:pt x="768327" y="3218566"/>
                </a:lnTo>
                <a:close/>
                <a:moveTo>
                  <a:pt x="6349081" y="3189072"/>
                </a:moveTo>
                <a:lnTo>
                  <a:pt x="6378683" y="3189072"/>
                </a:lnTo>
                <a:lnTo>
                  <a:pt x="6378683" y="3218566"/>
                </a:lnTo>
                <a:lnTo>
                  <a:pt x="6349081" y="3218566"/>
                </a:lnTo>
                <a:close/>
                <a:moveTo>
                  <a:pt x="502236" y="3189072"/>
                </a:moveTo>
                <a:lnTo>
                  <a:pt x="531839" y="3189072"/>
                </a:lnTo>
                <a:lnTo>
                  <a:pt x="531839" y="3218566"/>
                </a:lnTo>
                <a:lnTo>
                  <a:pt x="502236" y="3218566"/>
                </a:lnTo>
                <a:close/>
                <a:moveTo>
                  <a:pt x="6082884" y="3189071"/>
                </a:moveTo>
                <a:lnTo>
                  <a:pt x="6112486" y="3189071"/>
                </a:lnTo>
                <a:lnTo>
                  <a:pt x="6112486" y="3218566"/>
                </a:lnTo>
                <a:lnTo>
                  <a:pt x="6082884" y="3218566"/>
                </a:lnTo>
                <a:close/>
                <a:moveTo>
                  <a:pt x="236037" y="3189071"/>
                </a:moveTo>
                <a:lnTo>
                  <a:pt x="265639" y="3189071"/>
                </a:lnTo>
                <a:lnTo>
                  <a:pt x="265639" y="3218566"/>
                </a:lnTo>
                <a:lnTo>
                  <a:pt x="236037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1672158" y="2923329"/>
                </a:moveTo>
                <a:lnTo>
                  <a:pt x="11701760" y="2923329"/>
                </a:lnTo>
                <a:lnTo>
                  <a:pt x="11701760" y="2952824"/>
                </a:lnTo>
                <a:lnTo>
                  <a:pt x="11672158" y="2952824"/>
                </a:lnTo>
                <a:close/>
                <a:moveTo>
                  <a:pt x="5825310" y="2923329"/>
                </a:moveTo>
                <a:lnTo>
                  <a:pt x="5854913" y="2923329"/>
                </a:lnTo>
                <a:lnTo>
                  <a:pt x="5854913" y="2952824"/>
                </a:lnTo>
                <a:lnTo>
                  <a:pt x="5825310" y="2952824"/>
                </a:lnTo>
                <a:close/>
                <a:moveTo>
                  <a:pt x="11405961" y="2923328"/>
                </a:moveTo>
                <a:lnTo>
                  <a:pt x="11435563" y="2923328"/>
                </a:lnTo>
                <a:lnTo>
                  <a:pt x="11435563" y="2952823"/>
                </a:lnTo>
                <a:lnTo>
                  <a:pt x="11405961" y="2952823"/>
                </a:lnTo>
                <a:close/>
                <a:moveTo>
                  <a:pt x="5559113" y="2923328"/>
                </a:moveTo>
                <a:lnTo>
                  <a:pt x="5588715" y="2923328"/>
                </a:lnTo>
                <a:lnTo>
                  <a:pt x="5588715" y="2952823"/>
                </a:lnTo>
                <a:lnTo>
                  <a:pt x="5559113" y="2952823"/>
                </a:lnTo>
                <a:close/>
                <a:moveTo>
                  <a:pt x="11139872" y="2923327"/>
                </a:moveTo>
                <a:lnTo>
                  <a:pt x="11169474" y="2923327"/>
                </a:lnTo>
                <a:lnTo>
                  <a:pt x="11169474" y="2952822"/>
                </a:lnTo>
                <a:lnTo>
                  <a:pt x="11139872" y="2952822"/>
                </a:lnTo>
                <a:close/>
                <a:moveTo>
                  <a:pt x="5293024" y="2923327"/>
                </a:moveTo>
                <a:lnTo>
                  <a:pt x="5322626" y="2923327"/>
                </a:lnTo>
                <a:lnTo>
                  <a:pt x="5322626" y="2952822"/>
                </a:lnTo>
                <a:lnTo>
                  <a:pt x="5293024" y="2952822"/>
                </a:lnTo>
                <a:close/>
                <a:moveTo>
                  <a:pt x="10873675" y="2923326"/>
                </a:moveTo>
                <a:lnTo>
                  <a:pt x="10903277" y="2923326"/>
                </a:lnTo>
                <a:lnTo>
                  <a:pt x="10903277" y="2952821"/>
                </a:lnTo>
                <a:lnTo>
                  <a:pt x="10873675" y="2952821"/>
                </a:lnTo>
                <a:close/>
                <a:moveTo>
                  <a:pt x="5026827" y="2923326"/>
                </a:moveTo>
                <a:lnTo>
                  <a:pt x="5056429" y="2923326"/>
                </a:lnTo>
                <a:lnTo>
                  <a:pt x="5056429" y="2952821"/>
                </a:lnTo>
                <a:lnTo>
                  <a:pt x="5026827" y="2952821"/>
                </a:lnTo>
                <a:close/>
                <a:moveTo>
                  <a:pt x="10607478" y="2923325"/>
                </a:moveTo>
                <a:lnTo>
                  <a:pt x="10637188" y="2923325"/>
                </a:lnTo>
                <a:lnTo>
                  <a:pt x="10637188" y="2952820"/>
                </a:lnTo>
                <a:lnTo>
                  <a:pt x="10607478" y="2952820"/>
                </a:lnTo>
                <a:close/>
                <a:moveTo>
                  <a:pt x="4760630" y="2923325"/>
                </a:moveTo>
                <a:lnTo>
                  <a:pt x="4790340" y="2923325"/>
                </a:lnTo>
                <a:lnTo>
                  <a:pt x="4790340" y="2952820"/>
                </a:lnTo>
                <a:lnTo>
                  <a:pt x="4760630" y="2952820"/>
                </a:lnTo>
                <a:close/>
                <a:moveTo>
                  <a:pt x="10341389" y="2923323"/>
                </a:moveTo>
                <a:lnTo>
                  <a:pt x="10370992" y="2923323"/>
                </a:lnTo>
                <a:lnTo>
                  <a:pt x="10370992" y="2952819"/>
                </a:lnTo>
                <a:lnTo>
                  <a:pt x="10341389" y="2952819"/>
                </a:lnTo>
                <a:close/>
                <a:moveTo>
                  <a:pt x="4494541" y="2923323"/>
                </a:moveTo>
                <a:lnTo>
                  <a:pt x="4524144" y="2923323"/>
                </a:lnTo>
                <a:lnTo>
                  <a:pt x="4524144" y="2952819"/>
                </a:lnTo>
                <a:lnTo>
                  <a:pt x="4494541" y="2952819"/>
                </a:lnTo>
                <a:close/>
                <a:moveTo>
                  <a:pt x="10075192" y="2923322"/>
                </a:moveTo>
                <a:lnTo>
                  <a:pt x="10104794" y="2923322"/>
                </a:lnTo>
                <a:lnTo>
                  <a:pt x="10104794" y="2952818"/>
                </a:lnTo>
                <a:lnTo>
                  <a:pt x="10075192" y="2952818"/>
                </a:lnTo>
                <a:close/>
                <a:moveTo>
                  <a:pt x="4228344" y="2923322"/>
                </a:moveTo>
                <a:lnTo>
                  <a:pt x="4257946" y="2923322"/>
                </a:lnTo>
                <a:lnTo>
                  <a:pt x="4257946" y="2952818"/>
                </a:lnTo>
                <a:lnTo>
                  <a:pt x="4228344" y="2952818"/>
                </a:lnTo>
                <a:close/>
                <a:moveTo>
                  <a:pt x="9809103" y="2923321"/>
                </a:moveTo>
                <a:lnTo>
                  <a:pt x="9838705" y="2923321"/>
                </a:lnTo>
                <a:lnTo>
                  <a:pt x="9838705" y="2952817"/>
                </a:lnTo>
                <a:lnTo>
                  <a:pt x="9809103" y="2952817"/>
                </a:lnTo>
                <a:close/>
                <a:moveTo>
                  <a:pt x="3962255" y="2923321"/>
                </a:moveTo>
                <a:lnTo>
                  <a:pt x="3991857" y="2923321"/>
                </a:lnTo>
                <a:lnTo>
                  <a:pt x="3991857" y="2952817"/>
                </a:lnTo>
                <a:lnTo>
                  <a:pt x="3962255" y="2952817"/>
                </a:lnTo>
                <a:close/>
                <a:moveTo>
                  <a:pt x="9542906" y="2923320"/>
                </a:moveTo>
                <a:lnTo>
                  <a:pt x="9572509" y="2923320"/>
                </a:lnTo>
                <a:lnTo>
                  <a:pt x="9572509" y="2952815"/>
                </a:lnTo>
                <a:lnTo>
                  <a:pt x="9542906" y="2952815"/>
                </a:lnTo>
                <a:close/>
                <a:moveTo>
                  <a:pt x="3696058" y="2923320"/>
                </a:moveTo>
                <a:lnTo>
                  <a:pt x="3725661" y="2923320"/>
                </a:lnTo>
                <a:lnTo>
                  <a:pt x="3725661" y="2952815"/>
                </a:lnTo>
                <a:lnTo>
                  <a:pt x="3696058" y="2952815"/>
                </a:lnTo>
                <a:close/>
                <a:moveTo>
                  <a:pt x="9276817" y="2923319"/>
                </a:moveTo>
                <a:lnTo>
                  <a:pt x="9306420" y="2923319"/>
                </a:lnTo>
                <a:lnTo>
                  <a:pt x="9306420" y="2952814"/>
                </a:lnTo>
                <a:lnTo>
                  <a:pt x="9276817" y="2952814"/>
                </a:lnTo>
                <a:close/>
                <a:moveTo>
                  <a:pt x="3429969" y="2923319"/>
                </a:moveTo>
                <a:lnTo>
                  <a:pt x="3459572" y="2923319"/>
                </a:lnTo>
                <a:lnTo>
                  <a:pt x="3459572" y="2952814"/>
                </a:lnTo>
                <a:lnTo>
                  <a:pt x="3429969" y="2952814"/>
                </a:lnTo>
                <a:close/>
                <a:moveTo>
                  <a:pt x="9010620" y="2923318"/>
                </a:moveTo>
                <a:lnTo>
                  <a:pt x="9040222" y="2923318"/>
                </a:lnTo>
                <a:lnTo>
                  <a:pt x="9040222" y="2952813"/>
                </a:lnTo>
                <a:lnTo>
                  <a:pt x="9010620" y="2952813"/>
                </a:lnTo>
                <a:close/>
                <a:moveTo>
                  <a:pt x="3163772" y="2923318"/>
                </a:moveTo>
                <a:lnTo>
                  <a:pt x="3193374" y="2923318"/>
                </a:lnTo>
                <a:lnTo>
                  <a:pt x="3193374" y="2952813"/>
                </a:lnTo>
                <a:lnTo>
                  <a:pt x="3163772" y="2952813"/>
                </a:lnTo>
                <a:close/>
                <a:moveTo>
                  <a:pt x="8744423" y="2923317"/>
                </a:moveTo>
                <a:lnTo>
                  <a:pt x="8774026" y="2923317"/>
                </a:lnTo>
                <a:lnTo>
                  <a:pt x="8774026" y="2952812"/>
                </a:lnTo>
                <a:lnTo>
                  <a:pt x="8744423" y="2952812"/>
                </a:lnTo>
                <a:close/>
                <a:moveTo>
                  <a:pt x="2897575" y="2923317"/>
                </a:moveTo>
                <a:lnTo>
                  <a:pt x="2927178" y="2923317"/>
                </a:lnTo>
                <a:lnTo>
                  <a:pt x="2927178" y="2952812"/>
                </a:lnTo>
                <a:lnTo>
                  <a:pt x="2897575" y="2952812"/>
                </a:lnTo>
                <a:close/>
                <a:moveTo>
                  <a:pt x="8478226" y="2923316"/>
                </a:moveTo>
                <a:lnTo>
                  <a:pt x="8507828" y="2923316"/>
                </a:lnTo>
                <a:lnTo>
                  <a:pt x="8507828" y="2952811"/>
                </a:lnTo>
                <a:lnTo>
                  <a:pt x="8478226" y="2952811"/>
                </a:lnTo>
                <a:close/>
                <a:moveTo>
                  <a:pt x="2631378" y="2923316"/>
                </a:moveTo>
                <a:lnTo>
                  <a:pt x="2660980" y="2923316"/>
                </a:lnTo>
                <a:lnTo>
                  <a:pt x="2660980" y="2952811"/>
                </a:lnTo>
                <a:lnTo>
                  <a:pt x="2631378" y="2952811"/>
                </a:lnTo>
                <a:close/>
                <a:moveTo>
                  <a:pt x="8212137" y="2923315"/>
                </a:moveTo>
                <a:lnTo>
                  <a:pt x="8241740" y="2923315"/>
                </a:lnTo>
                <a:lnTo>
                  <a:pt x="8241740" y="2952810"/>
                </a:lnTo>
                <a:lnTo>
                  <a:pt x="8212137" y="2952810"/>
                </a:lnTo>
                <a:close/>
                <a:moveTo>
                  <a:pt x="2365289" y="2923315"/>
                </a:moveTo>
                <a:lnTo>
                  <a:pt x="2394892" y="2923315"/>
                </a:lnTo>
                <a:lnTo>
                  <a:pt x="2394892" y="2952810"/>
                </a:lnTo>
                <a:lnTo>
                  <a:pt x="2365289" y="2952810"/>
                </a:lnTo>
                <a:close/>
                <a:moveTo>
                  <a:pt x="7945940" y="2923314"/>
                </a:moveTo>
                <a:lnTo>
                  <a:pt x="7975543" y="2923314"/>
                </a:lnTo>
                <a:lnTo>
                  <a:pt x="7975543" y="2952809"/>
                </a:lnTo>
                <a:lnTo>
                  <a:pt x="7945940" y="2952809"/>
                </a:lnTo>
                <a:close/>
                <a:moveTo>
                  <a:pt x="2099092" y="2923314"/>
                </a:moveTo>
                <a:lnTo>
                  <a:pt x="2128695" y="2923314"/>
                </a:lnTo>
                <a:lnTo>
                  <a:pt x="2128695" y="2952809"/>
                </a:lnTo>
                <a:lnTo>
                  <a:pt x="2099092" y="2952809"/>
                </a:lnTo>
                <a:close/>
                <a:moveTo>
                  <a:pt x="7679743" y="2923313"/>
                </a:moveTo>
                <a:lnTo>
                  <a:pt x="7709346" y="2923313"/>
                </a:lnTo>
                <a:lnTo>
                  <a:pt x="7709346" y="2952808"/>
                </a:lnTo>
                <a:lnTo>
                  <a:pt x="7679743" y="2952808"/>
                </a:lnTo>
                <a:close/>
                <a:moveTo>
                  <a:pt x="1832898" y="2923313"/>
                </a:moveTo>
                <a:lnTo>
                  <a:pt x="1862498" y="2923313"/>
                </a:lnTo>
                <a:lnTo>
                  <a:pt x="1862498" y="2952808"/>
                </a:lnTo>
                <a:lnTo>
                  <a:pt x="1832898" y="2952808"/>
                </a:lnTo>
                <a:close/>
                <a:moveTo>
                  <a:pt x="7413653" y="2923312"/>
                </a:moveTo>
                <a:lnTo>
                  <a:pt x="7443256" y="2923312"/>
                </a:lnTo>
                <a:lnTo>
                  <a:pt x="7443256" y="2952807"/>
                </a:lnTo>
                <a:lnTo>
                  <a:pt x="7413653" y="2952807"/>
                </a:lnTo>
                <a:close/>
                <a:moveTo>
                  <a:pt x="1566808" y="2923312"/>
                </a:moveTo>
                <a:lnTo>
                  <a:pt x="1596409" y="2923312"/>
                </a:lnTo>
                <a:lnTo>
                  <a:pt x="1596409" y="2952807"/>
                </a:lnTo>
                <a:lnTo>
                  <a:pt x="1566808" y="2952807"/>
                </a:lnTo>
                <a:close/>
                <a:moveTo>
                  <a:pt x="7147456" y="2923311"/>
                </a:moveTo>
                <a:lnTo>
                  <a:pt x="7177058" y="2923311"/>
                </a:lnTo>
                <a:lnTo>
                  <a:pt x="7177058" y="2952806"/>
                </a:lnTo>
                <a:lnTo>
                  <a:pt x="7147456" y="2952806"/>
                </a:lnTo>
                <a:close/>
                <a:moveTo>
                  <a:pt x="1300611" y="2923311"/>
                </a:moveTo>
                <a:lnTo>
                  <a:pt x="1330213" y="2923311"/>
                </a:lnTo>
                <a:lnTo>
                  <a:pt x="1330213" y="2952806"/>
                </a:lnTo>
                <a:lnTo>
                  <a:pt x="1300611" y="2952806"/>
                </a:lnTo>
                <a:close/>
                <a:moveTo>
                  <a:pt x="6881367" y="2923310"/>
                </a:moveTo>
                <a:lnTo>
                  <a:pt x="6910970" y="2923310"/>
                </a:lnTo>
                <a:lnTo>
                  <a:pt x="6910970" y="2952805"/>
                </a:lnTo>
                <a:lnTo>
                  <a:pt x="6881367" y="2952805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6615170" y="2923309"/>
                </a:moveTo>
                <a:lnTo>
                  <a:pt x="6644773" y="2923309"/>
                </a:lnTo>
                <a:lnTo>
                  <a:pt x="6644773" y="2952804"/>
                </a:lnTo>
                <a:lnTo>
                  <a:pt x="6615170" y="2952804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6349081" y="2923308"/>
                </a:moveTo>
                <a:lnTo>
                  <a:pt x="6378683" y="2923308"/>
                </a:lnTo>
                <a:lnTo>
                  <a:pt x="6378683" y="2952803"/>
                </a:lnTo>
                <a:lnTo>
                  <a:pt x="6349081" y="2952803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6082884" y="2923307"/>
                </a:moveTo>
                <a:lnTo>
                  <a:pt x="6112486" y="2923307"/>
                </a:lnTo>
                <a:lnTo>
                  <a:pt x="6112486" y="2952802"/>
                </a:lnTo>
                <a:lnTo>
                  <a:pt x="6082884" y="2952802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1672158" y="2657500"/>
                </a:moveTo>
                <a:lnTo>
                  <a:pt x="11701760" y="2657500"/>
                </a:lnTo>
                <a:lnTo>
                  <a:pt x="11701760" y="2687101"/>
                </a:lnTo>
                <a:lnTo>
                  <a:pt x="11672158" y="2687101"/>
                </a:lnTo>
                <a:close/>
                <a:moveTo>
                  <a:pt x="5825310" y="2657500"/>
                </a:moveTo>
                <a:lnTo>
                  <a:pt x="5854913" y="2657500"/>
                </a:lnTo>
                <a:lnTo>
                  <a:pt x="5854913" y="2687101"/>
                </a:lnTo>
                <a:lnTo>
                  <a:pt x="5825310" y="2687101"/>
                </a:lnTo>
                <a:close/>
                <a:moveTo>
                  <a:pt x="11405961" y="2657497"/>
                </a:moveTo>
                <a:lnTo>
                  <a:pt x="11435563" y="2657497"/>
                </a:lnTo>
                <a:lnTo>
                  <a:pt x="11435563" y="2687099"/>
                </a:lnTo>
                <a:lnTo>
                  <a:pt x="11405961" y="2687099"/>
                </a:lnTo>
                <a:close/>
                <a:moveTo>
                  <a:pt x="5559113" y="2657497"/>
                </a:moveTo>
                <a:lnTo>
                  <a:pt x="5588715" y="2657497"/>
                </a:lnTo>
                <a:lnTo>
                  <a:pt x="5588715" y="2687099"/>
                </a:lnTo>
                <a:lnTo>
                  <a:pt x="5559113" y="2687099"/>
                </a:lnTo>
                <a:close/>
                <a:moveTo>
                  <a:pt x="11139872" y="2657494"/>
                </a:moveTo>
                <a:lnTo>
                  <a:pt x="11169474" y="2657494"/>
                </a:lnTo>
                <a:lnTo>
                  <a:pt x="11169474" y="2687096"/>
                </a:lnTo>
                <a:lnTo>
                  <a:pt x="11139872" y="2687096"/>
                </a:lnTo>
                <a:close/>
                <a:moveTo>
                  <a:pt x="5293024" y="2657494"/>
                </a:moveTo>
                <a:lnTo>
                  <a:pt x="5322626" y="2657494"/>
                </a:lnTo>
                <a:lnTo>
                  <a:pt x="5322626" y="2687096"/>
                </a:lnTo>
                <a:lnTo>
                  <a:pt x="5293024" y="2687096"/>
                </a:lnTo>
                <a:close/>
                <a:moveTo>
                  <a:pt x="10873675" y="2657491"/>
                </a:moveTo>
                <a:lnTo>
                  <a:pt x="10903277" y="2657491"/>
                </a:lnTo>
                <a:lnTo>
                  <a:pt x="10903277" y="2687093"/>
                </a:lnTo>
                <a:lnTo>
                  <a:pt x="10873675" y="2687093"/>
                </a:lnTo>
                <a:close/>
                <a:moveTo>
                  <a:pt x="5026827" y="2657491"/>
                </a:moveTo>
                <a:lnTo>
                  <a:pt x="5056429" y="2657491"/>
                </a:lnTo>
                <a:lnTo>
                  <a:pt x="5056429" y="2687093"/>
                </a:lnTo>
                <a:lnTo>
                  <a:pt x="5026827" y="2687093"/>
                </a:lnTo>
                <a:close/>
                <a:moveTo>
                  <a:pt x="10607478" y="2657488"/>
                </a:moveTo>
                <a:lnTo>
                  <a:pt x="10637188" y="2657488"/>
                </a:lnTo>
                <a:lnTo>
                  <a:pt x="10637188" y="2687090"/>
                </a:lnTo>
                <a:lnTo>
                  <a:pt x="10607478" y="2687090"/>
                </a:lnTo>
                <a:close/>
                <a:moveTo>
                  <a:pt x="4760630" y="2657488"/>
                </a:moveTo>
                <a:lnTo>
                  <a:pt x="4790340" y="2657488"/>
                </a:lnTo>
                <a:lnTo>
                  <a:pt x="4790340" y="2687090"/>
                </a:lnTo>
                <a:lnTo>
                  <a:pt x="4760630" y="2687090"/>
                </a:lnTo>
                <a:close/>
                <a:moveTo>
                  <a:pt x="10341389" y="2657485"/>
                </a:moveTo>
                <a:lnTo>
                  <a:pt x="10370992" y="2657485"/>
                </a:lnTo>
                <a:lnTo>
                  <a:pt x="10370992" y="2687087"/>
                </a:lnTo>
                <a:lnTo>
                  <a:pt x="10341389" y="2687087"/>
                </a:lnTo>
                <a:close/>
                <a:moveTo>
                  <a:pt x="4494541" y="2657485"/>
                </a:moveTo>
                <a:lnTo>
                  <a:pt x="4524144" y="2657485"/>
                </a:lnTo>
                <a:lnTo>
                  <a:pt x="4524144" y="2687087"/>
                </a:lnTo>
                <a:lnTo>
                  <a:pt x="4494541" y="2687087"/>
                </a:lnTo>
                <a:close/>
                <a:moveTo>
                  <a:pt x="10075192" y="2657482"/>
                </a:moveTo>
                <a:lnTo>
                  <a:pt x="10104794" y="2657482"/>
                </a:lnTo>
                <a:lnTo>
                  <a:pt x="10104794" y="2687083"/>
                </a:lnTo>
                <a:lnTo>
                  <a:pt x="10075192" y="2687083"/>
                </a:lnTo>
                <a:close/>
                <a:moveTo>
                  <a:pt x="4228344" y="2657482"/>
                </a:moveTo>
                <a:lnTo>
                  <a:pt x="4257946" y="2657482"/>
                </a:lnTo>
                <a:lnTo>
                  <a:pt x="4257946" y="2687083"/>
                </a:lnTo>
                <a:lnTo>
                  <a:pt x="4228344" y="2687083"/>
                </a:lnTo>
                <a:close/>
                <a:moveTo>
                  <a:pt x="9809103" y="2657478"/>
                </a:moveTo>
                <a:lnTo>
                  <a:pt x="9838705" y="2657478"/>
                </a:lnTo>
                <a:lnTo>
                  <a:pt x="9838705" y="2687080"/>
                </a:lnTo>
                <a:lnTo>
                  <a:pt x="9809103" y="2687080"/>
                </a:lnTo>
                <a:close/>
                <a:moveTo>
                  <a:pt x="3962255" y="2657478"/>
                </a:moveTo>
                <a:lnTo>
                  <a:pt x="3991857" y="2657478"/>
                </a:lnTo>
                <a:lnTo>
                  <a:pt x="3991857" y="2687080"/>
                </a:lnTo>
                <a:lnTo>
                  <a:pt x="3962255" y="2687080"/>
                </a:lnTo>
                <a:close/>
                <a:moveTo>
                  <a:pt x="9542906" y="2657475"/>
                </a:moveTo>
                <a:lnTo>
                  <a:pt x="9572509" y="2657475"/>
                </a:lnTo>
                <a:lnTo>
                  <a:pt x="9572509" y="2687077"/>
                </a:lnTo>
                <a:lnTo>
                  <a:pt x="9542906" y="2687077"/>
                </a:lnTo>
                <a:close/>
                <a:moveTo>
                  <a:pt x="3696058" y="2657475"/>
                </a:moveTo>
                <a:lnTo>
                  <a:pt x="3725661" y="2657475"/>
                </a:lnTo>
                <a:lnTo>
                  <a:pt x="3725661" y="2687077"/>
                </a:lnTo>
                <a:lnTo>
                  <a:pt x="3696058" y="2687077"/>
                </a:lnTo>
                <a:close/>
                <a:moveTo>
                  <a:pt x="9276817" y="2657472"/>
                </a:moveTo>
                <a:lnTo>
                  <a:pt x="9306420" y="2657472"/>
                </a:lnTo>
                <a:lnTo>
                  <a:pt x="9306420" y="2687074"/>
                </a:lnTo>
                <a:lnTo>
                  <a:pt x="9276817" y="2687074"/>
                </a:lnTo>
                <a:close/>
                <a:moveTo>
                  <a:pt x="3429969" y="2657472"/>
                </a:moveTo>
                <a:lnTo>
                  <a:pt x="3459572" y="2657472"/>
                </a:lnTo>
                <a:lnTo>
                  <a:pt x="3459572" y="2687074"/>
                </a:lnTo>
                <a:lnTo>
                  <a:pt x="3429969" y="2687074"/>
                </a:lnTo>
                <a:close/>
                <a:moveTo>
                  <a:pt x="9010620" y="2657469"/>
                </a:moveTo>
                <a:lnTo>
                  <a:pt x="9040222" y="2657469"/>
                </a:lnTo>
                <a:lnTo>
                  <a:pt x="9040222" y="2687071"/>
                </a:lnTo>
                <a:lnTo>
                  <a:pt x="9010620" y="2687071"/>
                </a:lnTo>
                <a:close/>
                <a:moveTo>
                  <a:pt x="3163772" y="2657469"/>
                </a:moveTo>
                <a:lnTo>
                  <a:pt x="3193374" y="2657469"/>
                </a:lnTo>
                <a:lnTo>
                  <a:pt x="3193374" y="2687071"/>
                </a:lnTo>
                <a:lnTo>
                  <a:pt x="3163772" y="2687071"/>
                </a:lnTo>
                <a:close/>
                <a:moveTo>
                  <a:pt x="8744423" y="2657466"/>
                </a:moveTo>
                <a:lnTo>
                  <a:pt x="8774026" y="2657466"/>
                </a:lnTo>
                <a:lnTo>
                  <a:pt x="8774026" y="2687068"/>
                </a:lnTo>
                <a:lnTo>
                  <a:pt x="8744423" y="2687068"/>
                </a:lnTo>
                <a:close/>
                <a:moveTo>
                  <a:pt x="2897575" y="2657466"/>
                </a:moveTo>
                <a:lnTo>
                  <a:pt x="2927178" y="2657466"/>
                </a:lnTo>
                <a:lnTo>
                  <a:pt x="2927178" y="2687068"/>
                </a:lnTo>
                <a:lnTo>
                  <a:pt x="2897575" y="2687068"/>
                </a:lnTo>
                <a:close/>
                <a:moveTo>
                  <a:pt x="8478226" y="2657462"/>
                </a:moveTo>
                <a:lnTo>
                  <a:pt x="8507828" y="2657462"/>
                </a:lnTo>
                <a:lnTo>
                  <a:pt x="8507828" y="2687064"/>
                </a:lnTo>
                <a:lnTo>
                  <a:pt x="8478226" y="2687064"/>
                </a:lnTo>
                <a:close/>
                <a:moveTo>
                  <a:pt x="2631378" y="2657462"/>
                </a:moveTo>
                <a:lnTo>
                  <a:pt x="2660980" y="2657462"/>
                </a:lnTo>
                <a:lnTo>
                  <a:pt x="2660980" y="2687064"/>
                </a:lnTo>
                <a:lnTo>
                  <a:pt x="2631378" y="2687064"/>
                </a:lnTo>
                <a:close/>
                <a:moveTo>
                  <a:pt x="8212137" y="2657459"/>
                </a:moveTo>
                <a:lnTo>
                  <a:pt x="8241740" y="2657459"/>
                </a:lnTo>
                <a:lnTo>
                  <a:pt x="8241740" y="2687061"/>
                </a:lnTo>
                <a:lnTo>
                  <a:pt x="8212137" y="2687061"/>
                </a:lnTo>
                <a:close/>
                <a:moveTo>
                  <a:pt x="2365289" y="2657459"/>
                </a:moveTo>
                <a:lnTo>
                  <a:pt x="2394892" y="2657459"/>
                </a:lnTo>
                <a:lnTo>
                  <a:pt x="2394892" y="2687061"/>
                </a:lnTo>
                <a:lnTo>
                  <a:pt x="2365289" y="2687061"/>
                </a:lnTo>
                <a:close/>
                <a:moveTo>
                  <a:pt x="7945940" y="2657456"/>
                </a:moveTo>
                <a:lnTo>
                  <a:pt x="7975543" y="2657456"/>
                </a:lnTo>
                <a:lnTo>
                  <a:pt x="7975543" y="2687058"/>
                </a:lnTo>
                <a:lnTo>
                  <a:pt x="7945940" y="2687058"/>
                </a:lnTo>
                <a:close/>
                <a:moveTo>
                  <a:pt x="2099092" y="2657456"/>
                </a:moveTo>
                <a:lnTo>
                  <a:pt x="2128695" y="2657456"/>
                </a:lnTo>
                <a:lnTo>
                  <a:pt x="2128695" y="2687058"/>
                </a:lnTo>
                <a:lnTo>
                  <a:pt x="2099092" y="2687058"/>
                </a:lnTo>
                <a:close/>
                <a:moveTo>
                  <a:pt x="7679743" y="2657453"/>
                </a:moveTo>
                <a:lnTo>
                  <a:pt x="7709346" y="2657453"/>
                </a:lnTo>
                <a:lnTo>
                  <a:pt x="7709346" y="2687055"/>
                </a:lnTo>
                <a:lnTo>
                  <a:pt x="7679743" y="2687055"/>
                </a:lnTo>
                <a:close/>
                <a:moveTo>
                  <a:pt x="1832898" y="2657453"/>
                </a:moveTo>
                <a:lnTo>
                  <a:pt x="1862498" y="2657453"/>
                </a:lnTo>
                <a:lnTo>
                  <a:pt x="1862498" y="2687055"/>
                </a:lnTo>
                <a:lnTo>
                  <a:pt x="1832898" y="2687055"/>
                </a:lnTo>
                <a:close/>
                <a:moveTo>
                  <a:pt x="7413653" y="2657450"/>
                </a:moveTo>
                <a:lnTo>
                  <a:pt x="7443256" y="2657450"/>
                </a:lnTo>
                <a:lnTo>
                  <a:pt x="7443256" y="2687052"/>
                </a:lnTo>
                <a:lnTo>
                  <a:pt x="7413653" y="2687052"/>
                </a:lnTo>
                <a:close/>
                <a:moveTo>
                  <a:pt x="1566808" y="2657450"/>
                </a:moveTo>
                <a:lnTo>
                  <a:pt x="1596409" y="2657450"/>
                </a:lnTo>
                <a:lnTo>
                  <a:pt x="1596409" y="2687052"/>
                </a:lnTo>
                <a:lnTo>
                  <a:pt x="1566808" y="2687052"/>
                </a:lnTo>
                <a:close/>
                <a:moveTo>
                  <a:pt x="7147456" y="2657447"/>
                </a:moveTo>
                <a:lnTo>
                  <a:pt x="7177058" y="2657447"/>
                </a:lnTo>
                <a:lnTo>
                  <a:pt x="7177058" y="2687049"/>
                </a:lnTo>
                <a:lnTo>
                  <a:pt x="7147456" y="2687049"/>
                </a:lnTo>
                <a:close/>
                <a:moveTo>
                  <a:pt x="1300611" y="2657447"/>
                </a:moveTo>
                <a:lnTo>
                  <a:pt x="1330213" y="2657447"/>
                </a:lnTo>
                <a:lnTo>
                  <a:pt x="1330213" y="2687049"/>
                </a:lnTo>
                <a:lnTo>
                  <a:pt x="1300611" y="2687049"/>
                </a:lnTo>
                <a:close/>
                <a:moveTo>
                  <a:pt x="6881367" y="2657443"/>
                </a:moveTo>
                <a:lnTo>
                  <a:pt x="6910970" y="2657443"/>
                </a:lnTo>
                <a:lnTo>
                  <a:pt x="6910970" y="2687045"/>
                </a:lnTo>
                <a:lnTo>
                  <a:pt x="6881367" y="2687045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6615170" y="2657440"/>
                </a:moveTo>
                <a:lnTo>
                  <a:pt x="6644773" y="2657440"/>
                </a:lnTo>
                <a:lnTo>
                  <a:pt x="6644773" y="2687042"/>
                </a:lnTo>
                <a:lnTo>
                  <a:pt x="6615170" y="2687042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6349081" y="2657437"/>
                </a:moveTo>
                <a:lnTo>
                  <a:pt x="6378683" y="2657437"/>
                </a:lnTo>
                <a:lnTo>
                  <a:pt x="6378683" y="2687039"/>
                </a:lnTo>
                <a:lnTo>
                  <a:pt x="6349081" y="2687039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6082884" y="2657434"/>
                </a:moveTo>
                <a:lnTo>
                  <a:pt x="6112486" y="2657434"/>
                </a:lnTo>
                <a:lnTo>
                  <a:pt x="6112486" y="2687036"/>
                </a:lnTo>
                <a:lnTo>
                  <a:pt x="6082884" y="2687036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1672158" y="2391735"/>
                </a:moveTo>
                <a:lnTo>
                  <a:pt x="11701760" y="2391735"/>
                </a:lnTo>
                <a:lnTo>
                  <a:pt x="11701760" y="2421368"/>
                </a:lnTo>
                <a:lnTo>
                  <a:pt x="11672158" y="2421368"/>
                </a:lnTo>
                <a:close/>
                <a:moveTo>
                  <a:pt x="5825310" y="2391735"/>
                </a:moveTo>
                <a:lnTo>
                  <a:pt x="5854913" y="2391735"/>
                </a:lnTo>
                <a:lnTo>
                  <a:pt x="5854913" y="2421368"/>
                </a:lnTo>
                <a:lnTo>
                  <a:pt x="5825310" y="2421368"/>
                </a:lnTo>
                <a:close/>
                <a:moveTo>
                  <a:pt x="11405961" y="2391732"/>
                </a:moveTo>
                <a:lnTo>
                  <a:pt x="11435563" y="2391732"/>
                </a:lnTo>
                <a:lnTo>
                  <a:pt x="11435563" y="2421368"/>
                </a:lnTo>
                <a:lnTo>
                  <a:pt x="11405961" y="2421368"/>
                </a:lnTo>
                <a:close/>
                <a:moveTo>
                  <a:pt x="5559113" y="2391732"/>
                </a:moveTo>
                <a:lnTo>
                  <a:pt x="5588715" y="2391732"/>
                </a:lnTo>
                <a:lnTo>
                  <a:pt x="5588715" y="2421368"/>
                </a:lnTo>
                <a:lnTo>
                  <a:pt x="5559113" y="2421368"/>
                </a:lnTo>
                <a:close/>
                <a:moveTo>
                  <a:pt x="11139872" y="2391729"/>
                </a:moveTo>
                <a:lnTo>
                  <a:pt x="11169474" y="2391729"/>
                </a:lnTo>
                <a:lnTo>
                  <a:pt x="11169474" y="2421364"/>
                </a:lnTo>
                <a:lnTo>
                  <a:pt x="11139872" y="2421364"/>
                </a:lnTo>
                <a:close/>
                <a:moveTo>
                  <a:pt x="5293024" y="2391729"/>
                </a:moveTo>
                <a:lnTo>
                  <a:pt x="5322626" y="2391729"/>
                </a:lnTo>
                <a:lnTo>
                  <a:pt x="5322626" y="2421364"/>
                </a:lnTo>
                <a:lnTo>
                  <a:pt x="5293024" y="2421364"/>
                </a:lnTo>
                <a:close/>
                <a:moveTo>
                  <a:pt x="10873675" y="2391726"/>
                </a:moveTo>
                <a:lnTo>
                  <a:pt x="10903277" y="2391726"/>
                </a:lnTo>
                <a:lnTo>
                  <a:pt x="10903277" y="2421359"/>
                </a:lnTo>
                <a:lnTo>
                  <a:pt x="10873675" y="2421359"/>
                </a:lnTo>
                <a:close/>
                <a:moveTo>
                  <a:pt x="5026827" y="2391726"/>
                </a:moveTo>
                <a:lnTo>
                  <a:pt x="5056429" y="2391726"/>
                </a:lnTo>
                <a:lnTo>
                  <a:pt x="5056429" y="2421359"/>
                </a:lnTo>
                <a:lnTo>
                  <a:pt x="5026827" y="2421359"/>
                </a:lnTo>
                <a:close/>
                <a:moveTo>
                  <a:pt x="10607478" y="2391725"/>
                </a:moveTo>
                <a:lnTo>
                  <a:pt x="10637188" y="2391725"/>
                </a:lnTo>
                <a:lnTo>
                  <a:pt x="10637188" y="2421354"/>
                </a:lnTo>
                <a:lnTo>
                  <a:pt x="10607478" y="2421354"/>
                </a:lnTo>
                <a:close/>
                <a:moveTo>
                  <a:pt x="4760630" y="2391725"/>
                </a:moveTo>
                <a:lnTo>
                  <a:pt x="4790340" y="2391725"/>
                </a:lnTo>
                <a:lnTo>
                  <a:pt x="4790340" y="2421354"/>
                </a:lnTo>
                <a:lnTo>
                  <a:pt x="4760630" y="2421354"/>
                </a:lnTo>
                <a:close/>
                <a:moveTo>
                  <a:pt x="10341389" y="2391720"/>
                </a:moveTo>
                <a:lnTo>
                  <a:pt x="10370992" y="2391720"/>
                </a:lnTo>
                <a:lnTo>
                  <a:pt x="10370992" y="2421349"/>
                </a:lnTo>
                <a:lnTo>
                  <a:pt x="10341389" y="2421349"/>
                </a:lnTo>
                <a:close/>
                <a:moveTo>
                  <a:pt x="4494541" y="2391720"/>
                </a:moveTo>
                <a:lnTo>
                  <a:pt x="4524144" y="2391720"/>
                </a:lnTo>
                <a:lnTo>
                  <a:pt x="4524144" y="2421349"/>
                </a:lnTo>
                <a:lnTo>
                  <a:pt x="4494541" y="2421349"/>
                </a:lnTo>
                <a:close/>
                <a:moveTo>
                  <a:pt x="10075192" y="2391716"/>
                </a:moveTo>
                <a:lnTo>
                  <a:pt x="10104794" y="2391716"/>
                </a:lnTo>
                <a:lnTo>
                  <a:pt x="10104794" y="2421345"/>
                </a:lnTo>
                <a:lnTo>
                  <a:pt x="10075192" y="2421345"/>
                </a:lnTo>
                <a:close/>
                <a:moveTo>
                  <a:pt x="4228344" y="2391716"/>
                </a:moveTo>
                <a:lnTo>
                  <a:pt x="4257946" y="2391716"/>
                </a:lnTo>
                <a:lnTo>
                  <a:pt x="4257946" y="2421345"/>
                </a:lnTo>
                <a:lnTo>
                  <a:pt x="4228344" y="2421345"/>
                </a:lnTo>
                <a:close/>
                <a:moveTo>
                  <a:pt x="9809103" y="2391713"/>
                </a:moveTo>
                <a:lnTo>
                  <a:pt x="9838705" y="2391713"/>
                </a:lnTo>
                <a:lnTo>
                  <a:pt x="9838705" y="2421340"/>
                </a:lnTo>
                <a:lnTo>
                  <a:pt x="9809103" y="2421340"/>
                </a:lnTo>
                <a:close/>
                <a:moveTo>
                  <a:pt x="3962255" y="2391713"/>
                </a:moveTo>
                <a:lnTo>
                  <a:pt x="3991857" y="2391713"/>
                </a:lnTo>
                <a:lnTo>
                  <a:pt x="3991857" y="2421340"/>
                </a:lnTo>
                <a:lnTo>
                  <a:pt x="3962255" y="2421340"/>
                </a:lnTo>
                <a:close/>
                <a:moveTo>
                  <a:pt x="9542906" y="2391710"/>
                </a:moveTo>
                <a:lnTo>
                  <a:pt x="9572509" y="2391710"/>
                </a:lnTo>
                <a:lnTo>
                  <a:pt x="9572509" y="2421336"/>
                </a:lnTo>
                <a:lnTo>
                  <a:pt x="9542906" y="2421336"/>
                </a:lnTo>
                <a:close/>
                <a:moveTo>
                  <a:pt x="3696058" y="2391710"/>
                </a:moveTo>
                <a:lnTo>
                  <a:pt x="3725661" y="2391710"/>
                </a:lnTo>
                <a:lnTo>
                  <a:pt x="3725661" y="2421336"/>
                </a:lnTo>
                <a:lnTo>
                  <a:pt x="3696058" y="2421336"/>
                </a:lnTo>
                <a:close/>
                <a:moveTo>
                  <a:pt x="9276817" y="2391707"/>
                </a:moveTo>
                <a:lnTo>
                  <a:pt x="9306420" y="2391707"/>
                </a:lnTo>
                <a:lnTo>
                  <a:pt x="9306420" y="2421331"/>
                </a:lnTo>
                <a:lnTo>
                  <a:pt x="9276817" y="2421331"/>
                </a:lnTo>
                <a:close/>
                <a:moveTo>
                  <a:pt x="3429969" y="2391707"/>
                </a:moveTo>
                <a:lnTo>
                  <a:pt x="3459572" y="2391707"/>
                </a:lnTo>
                <a:lnTo>
                  <a:pt x="3459572" y="2421331"/>
                </a:lnTo>
                <a:lnTo>
                  <a:pt x="3429969" y="2421331"/>
                </a:lnTo>
                <a:close/>
                <a:moveTo>
                  <a:pt x="9010620" y="2391706"/>
                </a:moveTo>
                <a:lnTo>
                  <a:pt x="9040222" y="2391706"/>
                </a:lnTo>
                <a:lnTo>
                  <a:pt x="9040222" y="2421326"/>
                </a:lnTo>
                <a:lnTo>
                  <a:pt x="9010620" y="2421326"/>
                </a:lnTo>
                <a:close/>
                <a:moveTo>
                  <a:pt x="3163772" y="2391706"/>
                </a:moveTo>
                <a:lnTo>
                  <a:pt x="3193374" y="2391706"/>
                </a:lnTo>
                <a:lnTo>
                  <a:pt x="3193374" y="2421326"/>
                </a:lnTo>
                <a:lnTo>
                  <a:pt x="3163772" y="2421326"/>
                </a:lnTo>
                <a:close/>
                <a:moveTo>
                  <a:pt x="8744423" y="2391701"/>
                </a:moveTo>
                <a:lnTo>
                  <a:pt x="8774026" y="2391701"/>
                </a:lnTo>
                <a:lnTo>
                  <a:pt x="8774026" y="2421321"/>
                </a:lnTo>
                <a:lnTo>
                  <a:pt x="8744423" y="2421321"/>
                </a:lnTo>
                <a:close/>
                <a:moveTo>
                  <a:pt x="2897575" y="2391701"/>
                </a:moveTo>
                <a:lnTo>
                  <a:pt x="2927178" y="2391701"/>
                </a:lnTo>
                <a:lnTo>
                  <a:pt x="2927178" y="2421321"/>
                </a:lnTo>
                <a:lnTo>
                  <a:pt x="2897575" y="2421321"/>
                </a:lnTo>
                <a:close/>
                <a:moveTo>
                  <a:pt x="8478226" y="2391697"/>
                </a:moveTo>
                <a:lnTo>
                  <a:pt x="8507828" y="2391697"/>
                </a:lnTo>
                <a:lnTo>
                  <a:pt x="8507828" y="2421317"/>
                </a:lnTo>
                <a:lnTo>
                  <a:pt x="8478226" y="2421317"/>
                </a:lnTo>
                <a:close/>
                <a:moveTo>
                  <a:pt x="2631378" y="2391697"/>
                </a:moveTo>
                <a:lnTo>
                  <a:pt x="2660980" y="2391697"/>
                </a:lnTo>
                <a:lnTo>
                  <a:pt x="2660980" y="2421317"/>
                </a:lnTo>
                <a:lnTo>
                  <a:pt x="2631378" y="2421317"/>
                </a:lnTo>
                <a:close/>
                <a:moveTo>
                  <a:pt x="8212137" y="2391694"/>
                </a:moveTo>
                <a:lnTo>
                  <a:pt x="8241740" y="2391694"/>
                </a:lnTo>
                <a:lnTo>
                  <a:pt x="8241740" y="2421312"/>
                </a:lnTo>
                <a:lnTo>
                  <a:pt x="8212137" y="2421312"/>
                </a:lnTo>
                <a:close/>
                <a:moveTo>
                  <a:pt x="2365289" y="2391694"/>
                </a:moveTo>
                <a:lnTo>
                  <a:pt x="2394892" y="2391694"/>
                </a:lnTo>
                <a:lnTo>
                  <a:pt x="2394892" y="2421312"/>
                </a:lnTo>
                <a:lnTo>
                  <a:pt x="2365289" y="2421312"/>
                </a:lnTo>
                <a:close/>
                <a:moveTo>
                  <a:pt x="7945940" y="2391691"/>
                </a:moveTo>
                <a:lnTo>
                  <a:pt x="7975543" y="2391691"/>
                </a:lnTo>
                <a:lnTo>
                  <a:pt x="7975543" y="2421307"/>
                </a:lnTo>
                <a:lnTo>
                  <a:pt x="7945940" y="2421307"/>
                </a:lnTo>
                <a:close/>
                <a:moveTo>
                  <a:pt x="2099092" y="2391691"/>
                </a:moveTo>
                <a:lnTo>
                  <a:pt x="2128695" y="2391691"/>
                </a:lnTo>
                <a:lnTo>
                  <a:pt x="2128695" y="2421307"/>
                </a:lnTo>
                <a:lnTo>
                  <a:pt x="2099092" y="2421307"/>
                </a:lnTo>
                <a:close/>
                <a:moveTo>
                  <a:pt x="7679743" y="2391688"/>
                </a:moveTo>
                <a:lnTo>
                  <a:pt x="7709346" y="2391688"/>
                </a:lnTo>
                <a:lnTo>
                  <a:pt x="7709346" y="2421302"/>
                </a:lnTo>
                <a:lnTo>
                  <a:pt x="7679743" y="2421302"/>
                </a:lnTo>
                <a:close/>
                <a:moveTo>
                  <a:pt x="1832898" y="2391688"/>
                </a:moveTo>
                <a:lnTo>
                  <a:pt x="1862498" y="2391688"/>
                </a:lnTo>
                <a:lnTo>
                  <a:pt x="1862498" y="2421302"/>
                </a:lnTo>
                <a:lnTo>
                  <a:pt x="1832898" y="2421302"/>
                </a:lnTo>
                <a:close/>
                <a:moveTo>
                  <a:pt x="7413653" y="2391687"/>
                </a:moveTo>
                <a:lnTo>
                  <a:pt x="7443256" y="2391687"/>
                </a:lnTo>
                <a:lnTo>
                  <a:pt x="7443256" y="2421298"/>
                </a:lnTo>
                <a:lnTo>
                  <a:pt x="7413653" y="2421298"/>
                </a:lnTo>
                <a:close/>
                <a:moveTo>
                  <a:pt x="1566808" y="2391687"/>
                </a:moveTo>
                <a:lnTo>
                  <a:pt x="1596409" y="2391687"/>
                </a:lnTo>
                <a:lnTo>
                  <a:pt x="1596409" y="2421298"/>
                </a:lnTo>
                <a:lnTo>
                  <a:pt x="1566808" y="2421298"/>
                </a:lnTo>
                <a:close/>
                <a:moveTo>
                  <a:pt x="7147456" y="2391682"/>
                </a:moveTo>
                <a:lnTo>
                  <a:pt x="7177058" y="2391682"/>
                </a:lnTo>
                <a:lnTo>
                  <a:pt x="7177058" y="2421293"/>
                </a:lnTo>
                <a:lnTo>
                  <a:pt x="7147456" y="2421293"/>
                </a:lnTo>
                <a:close/>
                <a:moveTo>
                  <a:pt x="1300611" y="2391682"/>
                </a:moveTo>
                <a:lnTo>
                  <a:pt x="1330213" y="2391682"/>
                </a:lnTo>
                <a:lnTo>
                  <a:pt x="1330213" y="2421293"/>
                </a:lnTo>
                <a:lnTo>
                  <a:pt x="1300611" y="2421293"/>
                </a:lnTo>
                <a:close/>
                <a:moveTo>
                  <a:pt x="6881367" y="2391678"/>
                </a:moveTo>
                <a:lnTo>
                  <a:pt x="6910970" y="2391678"/>
                </a:lnTo>
                <a:lnTo>
                  <a:pt x="6910970" y="2421288"/>
                </a:lnTo>
                <a:lnTo>
                  <a:pt x="6881367" y="2421288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6615170" y="2391675"/>
                </a:moveTo>
                <a:lnTo>
                  <a:pt x="6644773" y="2391675"/>
                </a:lnTo>
                <a:lnTo>
                  <a:pt x="6644773" y="2421283"/>
                </a:lnTo>
                <a:lnTo>
                  <a:pt x="6615170" y="2421283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6349081" y="2391672"/>
                </a:moveTo>
                <a:lnTo>
                  <a:pt x="6378683" y="2391672"/>
                </a:lnTo>
                <a:lnTo>
                  <a:pt x="6378683" y="2421278"/>
                </a:lnTo>
                <a:lnTo>
                  <a:pt x="6349081" y="2421278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6082884" y="2391669"/>
                </a:moveTo>
                <a:lnTo>
                  <a:pt x="6112486" y="2391669"/>
                </a:lnTo>
                <a:lnTo>
                  <a:pt x="6112486" y="2421272"/>
                </a:lnTo>
                <a:lnTo>
                  <a:pt x="6082884" y="2421272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1672158" y="2126064"/>
                </a:moveTo>
                <a:lnTo>
                  <a:pt x="11701760" y="2126064"/>
                </a:lnTo>
                <a:lnTo>
                  <a:pt x="11701760" y="2155577"/>
                </a:lnTo>
                <a:lnTo>
                  <a:pt x="11672158" y="2155577"/>
                </a:lnTo>
                <a:close/>
                <a:moveTo>
                  <a:pt x="5825310" y="2126064"/>
                </a:moveTo>
                <a:lnTo>
                  <a:pt x="5854913" y="2126064"/>
                </a:lnTo>
                <a:lnTo>
                  <a:pt x="5854913" y="2155577"/>
                </a:lnTo>
                <a:lnTo>
                  <a:pt x="5825310" y="2155577"/>
                </a:lnTo>
                <a:close/>
                <a:moveTo>
                  <a:pt x="11405961" y="2126062"/>
                </a:moveTo>
                <a:lnTo>
                  <a:pt x="11435563" y="2126062"/>
                </a:lnTo>
                <a:lnTo>
                  <a:pt x="11435563" y="2155575"/>
                </a:lnTo>
                <a:lnTo>
                  <a:pt x="11405961" y="2155575"/>
                </a:lnTo>
                <a:close/>
                <a:moveTo>
                  <a:pt x="5559113" y="2126062"/>
                </a:moveTo>
                <a:lnTo>
                  <a:pt x="5588715" y="2126062"/>
                </a:lnTo>
                <a:lnTo>
                  <a:pt x="5588715" y="2155575"/>
                </a:lnTo>
                <a:lnTo>
                  <a:pt x="5559113" y="2155575"/>
                </a:lnTo>
                <a:close/>
                <a:moveTo>
                  <a:pt x="11139872" y="2126061"/>
                </a:moveTo>
                <a:lnTo>
                  <a:pt x="11169474" y="2126061"/>
                </a:lnTo>
                <a:lnTo>
                  <a:pt x="11169474" y="2155572"/>
                </a:lnTo>
                <a:lnTo>
                  <a:pt x="11139872" y="2155572"/>
                </a:lnTo>
                <a:close/>
                <a:moveTo>
                  <a:pt x="5293024" y="2126061"/>
                </a:moveTo>
                <a:lnTo>
                  <a:pt x="5322626" y="2126061"/>
                </a:lnTo>
                <a:lnTo>
                  <a:pt x="5322626" y="2155572"/>
                </a:lnTo>
                <a:lnTo>
                  <a:pt x="5293024" y="2155572"/>
                </a:lnTo>
                <a:close/>
                <a:moveTo>
                  <a:pt x="10873675" y="2126058"/>
                </a:moveTo>
                <a:lnTo>
                  <a:pt x="10903277" y="2126058"/>
                </a:lnTo>
                <a:lnTo>
                  <a:pt x="10903277" y="2155569"/>
                </a:lnTo>
                <a:lnTo>
                  <a:pt x="10873675" y="2155569"/>
                </a:lnTo>
                <a:close/>
                <a:moveTo>
                  <a:pt x="5026827" y="2126058"/>
                </a:moveTo>
                <a:lnTo>
                  <a:pt x="5056429" y="2126058"/>
                </a:lnTo>
                <a:lnTo>
                  <a:pt x="5056429" y="2155569"/>
                </a:lnTo>
                <a:lnTo>
                  <a:pt x="5026827" y="2155569"/>
                </a:lnTo>
                <a:close/>
                <a:moveTo>
                  <a:pt x="10607478" y="2126055"/>
                </a:moveTo>
                <a:lnTo>
                  <a:pt x="10637188" y="2126055"/>
                </a:lnTo>
                <a:lnTo>
                  <a:pt x="10637188" y="2155565"/>
                </a:lnTo>
                <a:lnTo>
                  <a:pt x="10607478" y="2155565"/>
                </a:lnTo>
                <a:close/>
                <a:moveTo>
                  <a:pt x="4760630" y="2126055"/>
                </a:moveTo>
                <a:lnTo>
                  <a:pt x="4790340" y="2126055"/>
                </a:lnTo>
                <a:lnTo>
                  <a:pt x="4790340" y="2155565"/>
                </a:lnTo>
                <a:lnTo>
                  <a:pt x="4760630" y="2155565"/>
                </a:lnTo>
                <a:close/>
                <a:moveTo>
                  <a:pt x="10341389" y="2126052"/>
                </a:moveTo>
                <a:lnTo>
                  <a:pt x="10370992" y="2126052"/>
                </a:lnTo>
                <a:lnTo>
                  <a:pt x="10370992" y="2155561"/>
                </a:lnTo>
                <a:lnTo>
                  <a:pt x="10341389" y="2155561"/>
                </a:lnTo>
                <a:close/>
                <a:moveTo>
                  <a:pt x="4494541" y="2126052"/>
                </a:moveTo>
                <a:lnTo>
                  <a:pt x="4524144" y="2126052"/>
                </a:lnTo>
                <a:lnTo>
                  <a:pt x="4524144" y="2155561"/>
                </a:lnTo>
                <a:lnTo>
                  <a:pt x="4494541" y="2155561"/>
                </a:lnTo>
                <a:close/>
                <a:moveTo>
                  <a:pt x="10075192" y="2126049"/>
                </a:moveTo>
                <a:lnTo>
                  <a:pt x="10104794" y="2126049"/>
                </a:lnTo>
                <a:lnTo>
                  <a:pt x="10104794" y="2155558"/>
                </a:lnTo>
                <a:lnTo>
                  <a:pt x="10075192" y="2155558"/>
                </a:lnTo>
                <a:close/>
                <a:moveTo>
                  <a:pt x="4228344" y="2126049"/>
                </a:moveTo>
                <a:lnTo>
                  <a:pt x="4257946" y="2126049"/>
                </a:lnTo>
                <a:lnTo>
                  <a:pt x="4257946" y="2155558"/>
                </a:lnTo>
                <a:lnTo>
                  <a:pt x="4228344" y="2155558"/>
                </a:lnTo>
                <a:close/>
                <a:moveTo>
                  <a:pt x="9809103" y="2126047"/>
                </a:moveTo>
                <a:lnTo>
                  <a:pt x="9838705" y="2126047"/>
                </a:lnTo>
                <a:lnTo>
                  <a:pt x="9838705" y="2155554"/>
                </a:lnTo>
                <a:lnTo>
                  <a:pt x="9809103" y="2155554"/>
                </a:lnTo>
                <a:close/>
                <a:moveTo>
                  <a:pt x="3962255" y="2126047"/>
                </a:moveTo>
                <a:lnTo>
                  <a:pt x="3991857" y="2126047"/>
                </a:lnTo>
                <a:lnTo>
                  <a:pt x="3991857" y="2155554"/>
                </a:lnTo>
                <a:lnTo>
                  <a:pt x="3962255" y="2155554"/>
                </a:lnTo>
                <a:close/>
                <a:moveTo>
                  <a:pt x="9542906" y="2126044"/>
                </a:moveTo>
                <a:lnTo>
                  <a:pt x="9572509" y="2126044"/>
                </a:lnTo>
                <a:lnTo>
                  <a:pt x="9572509" y="2155551"/>
                </a:lnTo>
                <a:lnTo>
                  <a:pt x="9542906" y="2155551"/>
                </a:lnTo>
                <a:close/>
                <a:moveTo>
                  <a:pt x="3696058" y="2126044"/>
                </a:moveTo>
                <a:lnTo>
                  <a:pt x="3725661" y="2126044"/>
                </a:lnTo>
                <a:lnTo>
                  <a:pt x="3725661" y="2155551"/>
                </a:lnTo>
                <a:lnTo>
                  <a:pt x="3696058" y="2155551"/>
                </a:lnTo>
                <a:close/>
                <a:moveTo>
                  <a:pt x="9276817" y="2126042"/>
                </a:moveTo>
                <a:lnTo>
                  <a:pt x="9306420" y="2126042"/>
                </a:lnTo>
                <a:lnTo>
                  <a:pt x="9306420" y="2155548"/>
                </a:lnTo>
                <a:lnTo>
                  <a:pt x="9276817" y="2155548"/>
                </a:lnTo>
                <a:close/>
                <a:moveTo>
                  <a:pt x="3429969" y="2126042"/>
                </a:moveTo>
                <a:lnTo>
                  <a:pt x="3459572" y="2126042"/>
                </a:lnTo>
                <a:lnTo>
                  <a:pt x="3459572" y="2155548"/>
                </a:lnTo>
                <a:lnTo>
                  <a:pt x="3429969" y="2155548"/>
                </a:lnTo>
                <a:close/>
                <a:moveTo>
                  <a:pt x="9010620" y="2126039"/>
                </a:moveTo>
                <a:lnTo>
                  <a:pt x="9040222" y="2126039"/>
                </a:lnTo>
                <a:lnTo>
                  <a:pt x="9040222" y="2155544"/>
                </a:lnTo>
                <a:lnTo>
                  <a:pt x="9010620" y="2155544"/>
                </a:lnTo>
                <a:close/>
                <a:moveTo>
                  <a:pt x="3163772" y="2126039"/>
                </a:moveTo>
                <a:lnTo>
                  <a:pt x="3193374" y="2126039"/>
                </a:lnTo>
                <a:lnTo>
                  <a:pt x="3193374" y="2155544"/>
                </a:lnTo>
                <a:lnTo>
                  <a:pt x="3163772" y="2155544"/>
                </a:lnTo>
                <a:close/>
                <a:moveTo>
                  <a:pt x="8744423" y="2126036"/>
                </a:moveTo>
                <a:lnTo>
                  <a:pt x="8774026" y="2126036"/>
                </a:lnTo>
                <a:lnTo>
                  <a:pt x="8774026" y="2155541"/>
                </a:lnTo>
                <a:lnTo>
                  <a:pt x="8744423" y="2155541"/>
                </a:lnTo>
                <a:close/>
                <a:moveTo>
                  <a:pt x="2897575" y="2126036"/>
                </a:moveTo>
                <a:lnTo>
                  <a:pt x="2927178" y="2126036"/>
                </a:lnTo>
                <a:lnTo>
                  <a:pt x="2927178" y="2155541"/>
                </a:lnTo>
                <a:lnTo>
                  <a:pt x="2897575" y="2155541"/>
                </a:lnTo>
                <a:close/>
                <a:moveTo>
                  <a:pt x="8478226" y="2126033"/>
                </a:moveTo>
                <a:lnTo>
                  <a:pt x="8507828" y="2126033"/>
                </a:lnTo>
                <a:lnTo>
                  <a:pt x="8507828" y="2155537"/>
                </a:lnTo>
                <a:lnTo>
                  <a:pt x="8478226" y="2155537"/>
                </a:lnTo>
                <a:close/>
                <a:moveTo>
                  <a:pt x="2631378" y="2126033"/>
                </a:moveTo>
                <a:lnTo>
                  <a:pt x="2660980" y="2126033"/>
                </a:lnTo>
                <a:lnTo>
                  <a:pt x="2660980" y="2155537"/>
                </a:lnTo>
                <a:lnTo>
                  <a:pt x="2631378" y="2155537"/>
                </a:lnTo>
                <a:close/>
                <a:moveTo>
                  <a:pt x="8212137" y="2126031"/>
                </a:moveTo>
                <a:lnTo>
                  <a:pt x="8241740" y="2126031"/>
                </a:lnTo>
                <a:lnTo>
                  <a:pt x="8241740" y="2155534"/>
                </a:lnTo>
                <a:lnTo>
                  <a:pt x="8212137" y="2155534"/>
                </a:lnTo>
                <a:close/>
                <a:moveTo>
                  <a:pt x="2365289" y="2126031"/>
                </a:moveTo>
                <a:lnTo>
                  <a:pt x="2394892" y="2126031"/>
                </a:lnTo>
                <a:lnTo>
                  <a:pt x="2394892" y="2155534"/>
                </a:lnTo>
                <a:lnTo>
                  <a:pt x="2365289" y="2155534"/>
                </a:lnTo>
                <a:close/>
                <a:moveTo>
                  <a:pt x="7945940" y="2126030"/>
                </a:moveTo>
                <a:lnTo>
                  <a:pt x="7975543" y="2126030"/>
                </a:lnTo>
                <a:lnTo>
                  <a:pt x="7975543" y="2155531"/>
                </a:lnTo>
                <a:lnTo>
                  <a:pt x="7945940" y="2155531"/>
                </a:lnTo>
                <a:close/>
                <a:moveTo>
                  <a:pt x="2099092" y="2126030"/>
                </a:moveTo>
                <a:lnTo>
                  <a:pt x="2128695" y="2126030"/>
                </a:lnTo>
                <a:lnTo>
                  <a:pt x="2128695" y="2155531"/>
                </a:lnTo>
                <a:lnTo>
                  <a:pt x="2099092" y="2155531"/>
                </a:lnTo>
                <a:close/>
                <a:moveTo>
                  <a:pt x="7679743" y="2126028"/>
                </a:moveTo>
                <a:lnTo>
                  <a:pt x="7709346" y="2126028"/>
                </a:lnTo>
                <a:lnTo>
                  <a:pt x="7709346" y="2155527"/>
                </a:lnTo>
                <a:lnTo>
                  <a:pt x="7679743" y="2155527"/>
                </a:lnTo>
                <a:close/>
                <a:moveTo>
                  <a:pt x="1832898" y="2126028"/>
                </a:moveTo>
                <a:lnTo>
                  <a:pt x="1862498" y="2126028"/>
                </a:lnTo>
                <a:lnTo>
                  <a:pt x="1862498" y="2155527"/>
                </a:lnTo>
                <a:lnTo>
                  <a:pt x="1832898" y="2155527"/>
                </a:lnTo>
                <a:close/>
                <a:moveTo>
                  <a:pt x="7413653" y="2126025"/>
                </a:moveTo>
                <a:lnTo>
                  <a:pt x="7443256" y="2126025"/>
                </a:lnTo>
                <a:lnTo>
                  <a:pt x="7443256" y="2155523"/>
                </a:lnTo>
                <a:lnTo>
                  <a:pt x="7413653" y="2155523"/>
                </a:lnTo>
                <a:close/>
                <a:moveTo>
                  <a:pt x="1566808" y="2126025"/>
                </a:moveTo>
                <a:lnTo>
                  <a:pt x="1596409" y="2126025"/>
                </a:lnTo>
                <a:lnTo>
                  <a:pt x="1596409" y="2155523"/>
                </a:lnTo>
                <a:lnTo>
                  <a:pt x="1566808" y="2155523"/>
                </a:lnTo>
                <a:close/>
                <a:moveTo>
                  <a:pt x="7147456" y="2126023"/>
                </a:moveTo>
                <a:lnTo>
                  <a:pt x="7177058" y="2126023"/>
                </a:lnTo>
                <a:lnTo>
                  <a:pt x="7177058" y="2155520"/>
                </a:lnTo>
                <a:lnTo>
                  <a:pt x="7147456" y="2155520"/>
                </a:lnTo>
                <a:close/>
                <a:moveTo>
                  <a:pt x="1300611" y="2126023"/>
                </a:moveTo>
                <a:lnTo>
                  <a:pt x="1330213" y="2126023"/>
                </a:lnTo>
                <a:lnTo>
                  <a:pt x="1330213" y="2155520"/>
                </a:lnTo>
                <a:lnTo>
                  <a:pt x="1300611" y="2155520"/>
                </a:lnTo>
                <a:close/>
                <a:moveTo>
                  <a:pt x="6881367" y="2126020"/>
                </a:moveTo>
                <a:lnTo>
                  <a:pt x="6910970" y="2126020"/>
                </a:lnTo>
                <a:lnTo>
                  <a:pt x="6910970" y="2155517"/>
                </a:lnTo>
                <a:lnTo>
                  <a:pt x="6881367" y="2155517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6615170" y="2126017"/>
                </a:moveTo>
                <a:lnTo>
                  <a:pt x="6644773" y="2126017"/>
                </a:lnTo>
                <a:lnTo>
                  <a:pt x="6644773" y="2155513"/>
                </a:lnTo>
                <a:lnTo>
                  <a:pt x="6615170" y="2155513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6349081" y="2126014"/>
                </a:moveTo>
                <a:lnTo>
                  <a:pt x="6378683" y="2126014"/>
                </a:lnTo>
                <a:lnTo>
                  <a:pt x="6378683" y="2155510"/>
                </a:lnTo>
                <a:lnTo>
                  <a:pt x="6349081" y="2155510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6082884" y="2126012"/>
                </a:moveTo>
                <a:lnTo>
                  <a:pt x="6112486" y="2126012"/>
                </a:lnTo>
                <a:lnTo>
                  <a:pt x="6112486" y="2155506"/>
                </a:lnTo>
                <a:lnTo>
                  <a:pt x="6082884" y="2155506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1672158" y="1860298"/>
                </a:moveTo>
                <a:lnTo>
                  <a:pt x="11701760" y="1860298"/>
                </a:lnTo>
                <a:lnTo>
                  <a:pt x="11701760" y="1889774"/>
                </a:lnTo>
                <a:lnTo>
                  <a:pt x="11672158" y="1889774"/>
                </a:lnTo>
                <a:close/>
                <a:moveTo>
                  <a:pt x="5825310" y="1860298"/>
                </a:moveTo>
                <a:lnTo>
                  <a:pt x="5854913" y="1860298"/>
                </a:lnTo>
                <a:lnTo>
                  <a:pt x="5854913" y="1889774"/>
                </a:lnTo>
                <a:lnTo>
                  <a:pt x="5825310" y="1889774"/>
                </a:lnTo>
                <a:close/>
                <a:moveTo>
                  <a:pt x="11405961" y="1860296"/>
                </a:moveTo>
                <a:lnTo>
                  <a:pt x="11435563" y="1860296"/>
                </a:lnTo>
                <a:lnTo>
                  <a:pt x="11435563" y="1889774"/>
                </a:lnTo>
                <a:lnTo>
                  <a:pt x="11405961" y="1889774"/>
                </a:lnTo>
                <a:close/>
                <a:moveTo>
                  <a:pt x="5559113" y="1860296"/>
                </a:moveTo>
                <a:lnTo>
                  <a:pt x="5588715" y="1860296"/>
                </a:lnTo>
                <a:lnTo>
                  <a:pt x="5588715" y="1889774"/>
                </a:lnTo>
                <a:lnTo>
                  <a:pt x="5559113" y="1889774"/>
                </a:lnTo>
                <a:close/>
                <a:moveTo>
                  <a:pt x="11139872" y="1860293"/>
                </a:moveTo>
                <a:lnTo>
                  <a:pt x="11169474" y="1860293"/>
                </a:lnTo>
                <a:lnTo>
                  <a:pt x="11169474" y="1889772"/>
                </a:lnTo>
                <a:lnTo>
                  <a:pt x="11139872" y="1889772"/>
                </a:lnTo>
                <a:close/>
                <a:moveTo>
                  <a:pt x="5293024" y="1860293"/>
                </a:moveTo>
                <a:lnTo>
                  <a:pt x="5322626" y="1860293"/>
                </a:lnTo>
                <a:lnTo>
                  <a:pt x="5322626" y="1889772"/>
                </a:lnTo>
                <a:lnTo>
                  <a:pt x="5293024" y="1889772"/>
                </a:lnTo>
                <a:close/>
                <a:moveTo>
                  <a:pt x="10873675" y="1860291"/>
                </a:moveTo>
                <a:lnTo>
                  <a:pt x="10903277" y="1860291"/>
                </a:lnTo>
                <a:lnTo>
                  <a:pt x="10903277" y="1889770"/>
                </a:lnTo>
                <a:lnTo>
                  <a:pt x="10873675" y="1889770"/>
                </a:lnTo>
                <a:close/>
                <a:moveTo>
                  <a:pt x="5026827" y="1860291"/>
                </a:moveTo>
                <a:lnTo>
                  <a:pt x="5056429" y="1860291"/>
                </a:lnTo>
                <a:lnTo>
                  <a:pt x="5056429" y="1889770"/>
                </a:lnTo>
                <a:lnTo>
                  <a:pt x="5026827" y="1889770"/>
                </a:lnTo>
                <a:close/>
                <a:moveTo>
                  <a:pt x="10607478" y="1860288"/>
                </a:moveTo>
                <a:lnTo>
                  <a:pt x="10637188" y="1860288"/>
                </a:lnTo>
                <a:lnTo>
                  <a:pt x="10637188" y="1889769"/>
                </a:lnTo>
                <a:lnTo>
                  <a:pt x="10607478" y="1889769"/>
                </a:lnTo>
                <a:close/>
                <a:moveTo>
                  <a:pt x="4760630" y="1860288"/>
                </a:moveTo>
                <a:lnTo>
                  <a:pt x="4790340" y="1860288"/>
                </a:lnTo>
                <a:lnTo>
                  <a:pt x="4790340" y="1889769"/>
                </a:lnTo>
                <a:lnTo>
                  <a:pt x="4760630" y="1889769"/>
                </a:lnTo>
                <a:close/>
                <a:moveTo>
                  <a:pt x="10341389" y="1860286"/>
                </a:moveTo>
                <a:lnTo>
                  <a:pt x="10370992" y="1860286"/>
                </a:lnTo>
                <a:lnTo>
                  <a:pt x="10370992" y="1889767"/>
                </a:lnTo>
                <a:lnTo>
                  <a:pt x="10341389" y="1889767"/>
                </a:lnTo>
                <a:close/>
                <a:moveTo>
                  <a:pt x="4494541" y="1860286"/>
                </a:moveTo>
                <a:lnTo>
                  <a:pt x="4524144" y="1860286"/>
                </a:lnTo>
                <a:lnTo>
                  <a:pt x="4524144" y="1889767"/>
                </a:lnTo>
                <a:lnTo>
                  <a:pt x="4494541" y="1889767"/>
                </a:lnTo>
                <a:close/>
                <a:moveTo>
                  <a:pt x="10075192" y="1860283"/>
                </a:moveTo>
                <a:lnTo>
                  <a:pt x="10104794" y="1860283"/>
                </a:lnTo>
                <a:lnTo>
                  <a:pt x="10104794" y="1889766"/>
                </a:lnTo>
                <a:lnTo>
                  <a:pt x="10075192" y="1889766"/>
                </a:lnTo>
                <a:close/>
                <a:moveTo>
                  <a:pt x="4228344" y="1860283"/>
                </a:moveTo>
                <a:lnTo>
                  <a:pt x="4257946" y="1860283"/>
                </a:lnTo>
                <a:lnTo>
                  <a:pt x="4257946" y="1889766"/>
                </a:lnTo>
                <a:lnTo>
                  <a:pt x="4228344" y="1889766"/>
                </a:lnTo>
                <a:close/>
                <a:moveTo>
                  <a:pt x="9809103" y="1860281"/>
                </a:moveTo>
                <a:lnTo>
                  <a:pt x="9838705" y="1860281"/>
                </a:lnTo>
                <a:lnTo>
                  <a:pt x="9838705" y="1889764"/>
                </a:lnTo>
                <a:lnTo>
                  <a:pt x="9809103" y="1889764"/>
                </a:lnTo>
                <a:close/>
                <a:moveTo>
                  <a:pt x="3962255" y="1860281"/>
                </a:moveTo>
                <a:lnTo>
                  <a:pt x="3991857" y="1860281"/>
                </a:lnTo>
                <a:lnTo>
                  <a:pt x="3991857" y="1889764"/>
                </a:lnTo>
                <a:lnTo>
                  <a:pt x="3962255" y="1889764"/>
                </a:lnTo>
                <a:close/>
                <a:moveTo>
                  <a:pt x="9542906" y="1860278"/>
                </a:moveTo>
                <a:lnTo>
                  <a:pt x="9572509" y="1860278"/>
                </a:lnTo>
                <a:lnTo>
                  <a:pt x="9572509" y="1889763"/>
                </a:lnTo>
                <a:lnTo>
                  <a:pt x="9542906" y="1889763"/>
                </a:lnTo>
                <a:close/>
                <a:moveTo>
                  <a:pt x="3696058" y="1860278"/>
                </a:moveTo>
                <a:lnTo>
                  <a:pt x="3725661" y="1860278"/>
                </a:lnTo>
                <a:lnTo>
                  <a:pt x="3725661" y="1889763"/>
                </a:lnTo>
                <a:lnTo>
                  <a:pt x="3696058" y="1889763"/>
                </a:lnTo>
                <a:close/>
                <a:moveTo>
                  <a:pt x="9276817" y="1860276"/>
                </a:moveTo>
                <a:lnTo>
                  <a:pt x="9306420" y="1860276"/>
                </a:lnTo>
                <a:lnTo>
                  <a:pt x="9306420" y="1889762"/>
                </a:lnTo>
                <a:lnTo>
                  <a:pt x="9276817" y="1889762"/>
                </a:lnTo>
                <a:close/>
                <a:moveTo>
                  <a:pt x="3429969" y="1860276"/>
                </a:moveTo>
                <a:lnTo>
                  <a:pt x="3459572" y="1860276"/>
                </a:lnTo>
                <a:lnTo>
                  <a:pt x="3459572" y="1889762"/>
                </a:lnTo>
                <a:lnTo>
                  <a:pt x="3429969" y="1889762"/>
                </a:lnTo>
                <a:close/>
                <a:moveTo>
                  <a:pt x="9010620" y="1860273"/>
                </a:moveTo>
                <a:lnTo>
                  <a:pt x="9040222" y="1860273"/>
                </a:lnTo>
                <a:lnTo>
                  <a:pt x="9040222" y="1889761"/>
                </a:lnTo>
                <a:lnTo>
                  <a:pt x="9010620" y="1889761"/>
                </a:lnTo>
                <a:close/>
                <a:moveTo>
                  <a:pt x="3163772" y="1860273"/>
                </a:moveTo>
                <a:lnTo>
                  <a:pt x="3193374" y="1860273"/>
                </a:lnTo>
                <a:lnTo>
                  <a:pt x="3193374" y="1889761"/>
                </a:lnTo>
                <a:lnTo>
                  <a:pt x="3163772" y="1889761"/>
                </a:lnTo>
                <a:close/>
                <a:moveTo>
                  <a:pt x="8744423" y="1860271"/>
                </a:moveTo>
                <a:lnTo>
                  <a:pt x="8774026" y="1860271"/>
                </a:lnTo>
                <a:lnTo>
                  <a:pt x="8774026" y="1889759"/>
                </a:lnTo>
                <a:lnTo>
                  <a:pt x="8744423" y="1889759"/>
                </a:lnTo>
                <a:close/>
                <a:moveTo>
                  <a:pt x="2897575" y="1860271"/>
                </a:moveTo>
                <a:lnTo>
                  <a:pt x="2927178" y="1860271"/>
                </a:lnTo>
                <a:lnTo>
                  <a:pt x="2927178" y="1889759"/>
                </a:lnTo>
                <a:lnTo>
                  <a:pt x="2897575" y="1889759"/>
                </a:lnTo>
                <a:close/>
                <a:moveTo>
                  <a:pt x="8478226" y="1860268"/>
                </a:moveTo>
                <a:lnTo>
                  <a:pt x="8507828" y="1860268"/>
                </a:lnTo>
                <a:lnTo>
                  <a:pt x="8507828" y="1889757"/>
                </a:lnTo>
                <a:lnTo>
                  <a:pt x="8478226" y="1889757"/>
                </a:lnTo>
                <a:close/>
                <a:moveTo>
                  <a:pt x="2631378" y="1860268"/>
                </a:moveTo>
                <a:lnTo>
                  <a:pt x="2660980" y="1860268"/>
                </a:lnTo>
                <a:lnTo>
                  <a:pt x="2660980" y="1889757"/>
                </a:lnTo>
                <a:lnTo>
                  <a:pt x="2631378" y="1889757"/>
                </a:lnTo>
                <a:close/>
                <a:moveTo>
                  <a:pt x="8212137" y="1860266"/>
                </a:moveTo>
                <a:lnTo>
                  <a:pt x="8241740" y="1860266"/>
                </a:lnTo>
                <a:lnTo>
                  <a:pt x="8241740" y="1889755"/>
                </a:lnTo>
                <a:lnTo>
                  <a:pt x="8212137" y="1889755"/>
                </a:lnTo>
                <a:close/>
                <a:moveTo>
                  <a:pt x="2365289" y="1860266"/>
                </a:moveTo>
                <a:lnTo>
                  <a:pt x="2394892" y="1860266"/>
                </a:lnTo>
                <a:lnTo>
                  <a:pt x="2394892" y="1889755"/>
                </a:lnTo>
                <a:lnTo>
                  <a:pt x="2365289" y="1889755"/>
                </a:lnTo>
                <a:close/>
                <a:moveTo>
                  <a:pt x="7945940" y="1860264"/>
                </a:moveTo>
                <a:lnTo>
                  <a:pt x="7975543" y="1860264"/>
                </a:lnTo>
                <a:lnTo>
                  <a:pt x="7975543" y="1889753"/>
                </a:lnTo>
                <a:lnTo>
                  <a:pt x="7945940" y="1889753"/>
                </a:lnTo>
                <a:close/>
                <a:moveTo>
                  <a:pt x="2099092" y="1860264"/>
                </a:moveTo>
                <a:lnTo>
                  <a:pt x="2128695" y="1860264"/>
                </a:lnTo>
                <a:lnTo>
                  <a:pt x="2128695" y="1889753"/>
                </a:lnTo>
                <a:lnTo>
                  <a:pt x="2099092" y="1889753"/>
                </a:lnTo>
                <a:close/>
                <a:moveTo>
                  <a:pt x="7679743" y="1860261"/>
                </a:moveTo>
                <a:lnTo>
                  <a:pt x="7709346" y="1860261"/>
                </a:lnTo>
                <a:lnTo>
                  <a:pt x="7709346" y="1889751"/>
                </a:lnTo>
                <a:lnTo>
                  <a:pt x="7679743" y="1889751"/>
                </a:lnTo>
                <a:close/>
                <a:moveTo>
                  <a:pt x="1832898" y="1860261"/>
                </a:moveTo>
                <a:lnTo>
                  <a:pt x="1862498" y="1860261"/>
                </a:lnTo>
                <a:lnTo>
                  <a:pt x="1862498" y="1889751"/>
                </a:lnTo>
                <a:lnTo>
                  <a:pt x="1832898" y="1889751"/>
                </a:lnTo>
                <a:close/>
                <a:moveTo>
                  <a:pt x="7413653" y="1860259"/>
                </a:moveTo>
                <a:lnTo>
                  <a:pt x="7443256" y="1860259"/>
                </a:lnTo>
                <a:lnTo>
                  <a:pt x="7443256" y="1889750"/>
                </a:lnTo>
                <a:lnTo>
                  <a:pt x="7413653" y="1889750"/>
                </a:lnTo>
                <a:close/>
                <a:moveTo>
                  <a:pt x="1566808" y="1860259"/>
                </a:moveTo>
                <a:lnTo>
                  <a:pt x="1596409" y="1860259"/>
                </a:lnTo>
                <a:lnTo>
                  <a:pt x="1596409" y="1889750"/>
                </a:lnTo>
                <a:lnTo>
                  <a:pt x="1566808" y="1889750"/>
                </a:lnTo>
                <a:close/>
                <a:moveTo>
                  <a:pt x="7147456" y="1860256"/>
                </a:moveTo>
                <a:lnTo>
                  <a:pt x="7177058" y="1860256"/>
                </a:lnTo>
                <a:lnTo>
                  <a:pt x="7177058" y="1889748"/>
                </a:lnTo>
                <a:lnTo>
                  <a:pt x="7147456" y="1889748"/>
                </a:lnTo>
                <a:close/>
                <a:moveTo>
                  <a:pt x="1300611" y="1860256"/>
                </a:moveTo>
                <a:lnTo>
                  <a:pt x="1330213" y="1860256"/>
                </a:lnTo>
                <a:lnTo>
                  <a:pt x="1330213" y="1889748"/>
                </a:lnTo>
                <a:lnTo>
                  <a:pt x="1300611" y="1889748"/>
                </a:lnTo>
                <a:close/>
                <a:moveTo>
                  <a:pt x="6881367" y="1860254"/>
                </a:moveTo>
                <a:lnTo>
                  <a:pt x="6910970" y="1860254"/>
                </a:lnTo>
                <a:lnTo>
                  <a:pt x="6910970" y="1889747"/>
                </a:lnTo>
                <a:lnTo>
                  <a:pt x="6881367" y="1889747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6615170" y="1860252"/>
                </a:moveTo>
                <a:lnTo>
                  <a:pt x="6644773" y="1860252"/>
                </a:lnTo>
                <a:lnTo>
                  <a:pt x="6644773" y="1889745"/>
                </a:lnTo>
                <a:lnTo>
                  <a:pt x="6615170" y="1889745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6349081" y="1860249"/>
                </a:moveTo>
                <a:lnTo>
                  <a:pt x="6378683" y="1860249"/>
                </a:lnTo>
                <a:lnTo>
                  <a:pt x="6378683" y="1889744"/>
                </a:lnTo>
                <a:lnTo>
                  <a:pt x="6349081" y="1889744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6082884" y="1860247"/>
                </a:moveTo>
                <a:lnTo>
                  <a:pt x="6112486" y="1860247"/>
                </a:lnTo>
                <a:lnTo>
                  <a:pt x="6112486" y="1889742"/>
                </a:lnTo>
                <a:lnTo>
                  <a:pt x="6082884" y="1889742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1672158" y="1594533"/>
                </a:moveTo>
                <a:lnTo>
                  <a:pt x="11701760" y="1594533"/>
                </a:lnTo>
                <a:lnTo>
                  <a:pt x="11701760" y="1624136"/>
                </a:lnTo>
                <a:lnTo>
                  <a:pt x="11672158" y="1624136"/>
                </a:lnTo>
                <a:close/>
                <a:moveTo>
                  <a:pt x="5825310" y="1594533"/>
                </a:moveTo>
                <a:lnTo>
                  <a:pt x="5854913" y="1594533"/>
                </a:lnTo>
                <a:lnTo>
                  <a:pt x="5854913" y="1624136"/>
                </a:lnTo>
                <a:lnTo>
                  <a:pt x="5825310" y="1624136"/>
                </a:lnTo>
                <a:close/>
                <a:moveTo>
                  <a:pt x="11405961" y="1594531"/>
                </a:moveTo>
                <a:lnTo>
                  <a:pt x="11435563" y="1594531"/>
                </a:lnTo>
                <a:lnTo>
                  <a:pt x="11435563" y="1624134"/>
                </a:lnTo>
                <a:lnTo>
                  <a:pt x="11405961" y="1624134"/>
                </a:lnTo>
                <a:close/>
                <a:moveTo>
                  <a:pt x="5559113" y="1594531"/>
                </a:moveTo>
                <a:lnTo>
                  <a:pt x="5588715" y="1594531"/>
                </a:lnTo>
                <a:lnTo>
                  <a:pt x="5588715" y="1624134"/>
                </a:lnTo>
                <a:lnTo>
                  <a:pt x="5559113" y="1624134"/>
                </a:lnTo>
                <a:close/>
                <a:moveTo>
                  <a:pt x="11139872" y="1594528"/>
                </a:moveTo>
                <a:lnTo>
                  <a:pt x="11169474" y="1594528"/>
                </a:lnTo>
                <a:lnTo>
                  <a:pt x="11169474" y="1624131"/>
                </a:lnTo>
                <a:lnTo>
                  <a:pt x="11139872" y="1624131"/>
                </a:lnTo>
                <a:close/>
                <a:moveTo>
                  <a:pt x="5293024" y="1594528"/>
                </a:moveTo>
                <a:lnTo>
                  <a:pt x="5322626" y="1594528"/>
                </a:lnTo>
                <a:lnTo>
                  <a:pt x="5322626" y="1624131"/>
                </a:lnTo>
                <a:lnTo>
                  <a:pt x="5293024" y="1624131"/>
                </a:lnTo>
                <a:close/>
                <a:moveTo>
                  <a:pt x="10873675" y="1594526"/>
                </a:moveTo>
                <a:lnTo>
                  <a:pt x="10903277" y="1594526"/>
                </a:lnTo>
                <a:lnTo>
                  <a:pt x="10903277" y="1624129"/>
                </a:lnTo>
                <a:lnTo>
                  <a:pt x="10873675" y="1624129"/>
                </a:lnTo>
                <a:close/>
                <a:moveTo>
                  <a:pt x="5026827" y="1594526"/>
                </a:moveTo>
                <a:lnTo>
                  <a:pt x="5056429" y="1594526"/>
                </a:lnTo>
                <a:lnTo>
                  <a:pt x="5056429" y="1624129"/>
                </a:lnTo>
                <a:lnTo>
                  <a:pt x="5026827" y="1624129"/>
                </a:lnTo>
                <a:close/>
                <a:moveTo>
                  <a:pt x="10607478" y="1594523"/>
                </a:moveTo>
                <a:lnTo>
                  <a:pt x="10637188" y="1594523"/>
                </a:lnTo>
                <a:lnTo>
                  <a:pt x="10637188" y="1624127"/>
                </a:lnTo>
                <a:lnTo>
                  <a:pt x="10607478" y="1624127"/>
                </a:lnTo>
                <a:close/>
                <a:moveTo>
                  <a:pt x="4760630" y="1594523"/>
                </a:moveTo>
                <a:lnTo>
                  <a:pt x="4790340" y="1594523"/>
                </a:lnTo>
                <a:lnTo>
                  <a:pt x="4790340" y="1624127"/>
                </a:lnTo>
                <a:lnTo>
                  <a:pt x="4760630" y="1624127"/>
                </a:lnTo>
                <a:close/>
                <a:moveTo>
                  <a:pt x="10341389" y="1594521"/>
                </a:moveTo>
                <a:lnTo>
                  <a:pt x="10370992" y="1594521"/>
                </a:lnTo>
                <a:lnTo>
                  <a:pt x="10370992" y="1624124"/>
                </a:lnTo>
                <a:lnTo>
                  <a:pt x="10341389" y="1624124"/>
                </a:lnTo>
                <a:close/>
                <a:moveTo>
                  <a:pt x="4494541" y="1594521"/>
                </a:moveTo>
                <a:lnTo>
                  <a:pt x="4524144" y="1594521"/>
                </a:lnTo>
                <a:lnTo>
                  <a:pt x="4524144" y="1624124"/>
                </a:lnTo>
                <a:lnTo>
                  <a:pt x="4494541" y="1624124"/>
                </a:lnTo>
                <a:close/>
                <a:moveTo>
                  <a:pt x="10075192" y="1594518"/>
                </a:moveTo>
                <a:lnTo>
                  <a:pt x="10104794" y="1594518"/>
                </a:lnTo>
                <a:lnTo>
                  <a:pt x="10104794" y="1624122"/>
                </a:lnTo>
                <a:lnTo>
                  <a:pt x="10075192" y="1624122"/>
                </a:lnTo>
                <a:close/>
                <a:moveTo>
                  <a:pt x="4228344" y="1594518"/>
                </a:moveTo>
                <a:lnTo>
                  <a:pt x="4257946" y="1594518"/>
                </a:lnTo>
                <a:lnTo>
                  <a:pt x="4257946" y="1624122"/>
                </a:lnTo>
                <a:lnTo>
                  <a:pt x="4228344" y="1624122"/>
                </a:lnTo>
                <a:close/>
                <a:moveTo>
                  <a:pt x="9809103" y="1594516"/>
                </a:moveTo>
                <a:lnTo>
                  <a:pt x="9838705" y="1594516"/>
                </a:lnTo>
                <a:lnTo>
                  <a:pt x="9838705" y="1624120"/>
                </a:lnTo>
                <a:lnTo>
                  <a:pt x="9809103" y="1624120"/>
                </a:lnTo>
                <a:close/>
                <a:moveTo>
                  <a:pt x="3962255" y="1594516"/>
                </a:moveTo>
                <a:lnTo>
                  <a:pt x="3991857" y="1594516"/>
                </a:lnTo>
                <a:lnTo>
                  <a:pt x="3991857" y="1624120"/>
                </a:lnTo>
                <a:lnTo>
                  <a:pt x="3962255" y="1624120"/>
                </a:lnTo>
                <a:close/>
                <a:moveTo>
                  <a:pt x="9542906" y="1594514"/>
                </a:moveTo>
                <a:lnTo>
                  <a:pt x="9572509" y="1594514"/>
                </a:lnTo>
                <a:lnTo>
                  <a:pt x="9572509" y="1624117"/>
                </a:lnTo>
                <a:lnTo>
                  <a:pt x="9542906" y="1624117"/>
                </a:lnTo>
                <a:close/>
                <a:moveTo>
                  <a:pt x="3696058" y="1594514"/>
                </a:moveTo>
                <a:lnTo>
                  <a:pt x="3725661" y="1594514"/>
                </a:lnTo>
                <a:lnTo>
                  <a:pt x="3725661" y="1624117"/>
                </a:lnTo>
                <a:lnTo>
                  <a:pt x="3696058" y="1624117"/>
                </a:lnTo>
                <a:close/>
                <a:moveTo>
                  <a:pt x="9276817" y="1594511"/>
                </a:moveTo>
                <a:lnTo>
                  <a:pt x="9306420" y="1594511"/>
                </a:lnTo>
                <a:lnTo>
                  <a:pt x="9306420" y="1624114"/>
                </a:lnTo>
                <a:lnTo>
                  <a:pt x="9276817" y="1624114"/>
                </a:lnTo>
                <a:close/>
                <a:moveTo>
                  <a:pt x="3429969" y="1594511"/>
                </a:moveTo>
                <a:lnTo>
                  <a:pt x="3459572" y="1594511"/>
                </a:lnTo>
                <a:lnTo>
                  <a:pt x="3459572" y="1624114"/>
                </a:lnTo>
                <a:lnTo>
                  <a:pt x="3429969" y="1624114"/>
                </a:lnTo>
                <a:close/>
                <a:moveTo>
                  <a:pt x="9010620" y="1594509"/>
                </a:moveTo>
                <a:lnTo>
                  <a:pt x="9040222" y="1594509"/>
                </a:lnTo>
                <a:lnTo>
                  <a:pt x="9040222" y="1624112"/>
                </a:lnTo>
                <a:lnTo>
                  <a:pt x="9010620" y="1624112"/>
                </a:lnTo>
                <a:close/>
                <a:moveTo>
                  <a:pt x="3163772" y="1594509"/>
                </a:moveTo>
                <a:lnTo>
                  <a:pt x="3193374" y="1594509"/>
                </a:lnTo>
                <a:lnTo>
                  <a:pt x="3193374" y="1624112"/>
                </a:lnTo>
                <a:lnTo>
                  <a:pt x="3163772" y="1624112"/>
                </a:lnTo>
                <a:close/>
                <a:moveTo>
                  <a:pt x="8744423" y="1594506"/>
                </a:moveTo>
                <a:lnTo>
                  <a:pt x="8774026" y="1594506"/>
                </a:lnTo>
                <a:lnTo>
                  <a:pt x="8774026" y="1624110"/>
                </a:lnTo>
                <a:lnTo>
                  <a:pt x="8744423" y="1624110"/>
                </a:lnTo>
                <a:close/>
                <a:moveTo>
                  <a:pt x="2897575" y="1594506"/>
                </a:moveTo>
                <a:lnTo>
                  <a:pt x="2927178" y="1594506"/>
                </a:lnTo>
                <a:lnTo>
                  <a:pt x="2927178" y="1624110"/>
                </a:lnTo>
                <a:lnTo>
                  <a:pt x="2897575" y="1624110"/>
                </a:lnTo>
                <a:close/>
                <a:moveTo>
                  <a:pt x="8478226" y="1594504"/>
                </a:moveTo>
                <a:lnTo>
                  <a:pt x="8507828" y="1594504"/>
                </a:lnTo>
                <a:lnTo>
                  <a:pt x="8507828" y="1624107"/>
                </a:lnTo>
                <a:lnTo>
                  <a:pt x="8478226" y="1624107"/>
                </a:lnTo>
                <a:close/>
                <a:moveTo>
                  <a:pt x="2631378" y="1594504"/>
                </a:moveTo>
                <a:lnTo>
                  <a:pt x="2660980" y="1594504"/>
                </a:lnTo>
                <a:lnTo>
                  <a:pt x="2660980" y="1624107"/>
                </a:lnTo>
                <a:lnTo>
                  <a:pt x="2631378" y="1624107"/>
                </a:lnTo>
                <a:close/>
                <a:moveTo>
                  <a:pt x="8212137" y="1594502"/>
                </a:moveTo>
                <a:lnTo>
                  <a:pt x="8241740" y="1594502"/>
                </a:lnTo>
                <a:lnTo>
                  <a:pt x="8241740" y="1624105"/>
                </a:lnTo>
                <a:lnTo>
                  <a:pt x="8212137" y="1624105"/>
                </a:lnTo>
                <a:close/>
                <a:moveTo>
                  <a:pt x="2365289" y="1594502"/>
                </a:moveTo>
                <a:lnTo>
                  <a:pt x="2394892" y="1594502"/>
                </a:lnTo>
                <a:lnTo>
                  <a:pt x="2394892" y="1624105"/>
                </a:lnTo>
                <a:lnTo>
                  <a:pt x="2365289" y="1624105"/>
                </a:lnTo>
                <a:close/>
                <a:moveTo>
                  <a:pt x="7945940" y="1594499"/>
                </a:moveTo>
                <a:lnTo>
                  <a:pt x="7975543" y="1594499"/>
                </a:lnTo>
                <a:lnTo>
                  <a:pt x="7975543" y="1624102"/>
                </a:lnTo>
                <a:lnTo>
                  <a:pt x="7945940" y="1624102"/>
                </a:lnTo>
                <a:close/>
                <a:moveTo>
                  <a:pt x="2099092" y="1594499"/>
                </a:moveTo>
                <a:lnTo>
                  <a:pt x="2128695" y="1594499"/>
                </a:lnTo>
                <a:lnTo>
                  <a:pt x="2128695" y="1624102"/>
                </a:lnTo>
                <a:lnTo>
                  <a:pt x="2099092" y="1624102"/>
                </a:lnTo>
                <a:close/>
                <a:moveTo>
                  <a:pt x="7679743" y="1594496"/>
                </a:moveTo>
                <a:lnTo>
                  <a:pt x="7709346" y="1594496"/>
                </a:lnTo>
                <a:lnTo>
                  <a:pt x="7709346" y="1624100"/>
                </a:lnTo>
                <a:lnTo>
                  <a:pt x="7679743" y="1624100"/>
                </a:lnTo>
                <a:close/>
                <a:moveTo>
                  <a:pt x="1832898" y="1594496"/>
                </a:moveTo>
                <a:lnTo>
                  <a:pt x="1862498" y="1594496"/>
                </a:lnTo>
                <a:lnTo>
                  <a:pt x="1862498" y="1624100"/>
                </a:lnTo>
                <a:lnTo>
                  <a:pt x="1832898" y="1624100"/>
                </a:lnTo>
                <a:close/>
                <a:moveTo>
                  <a:pt x="7413653" y="1594494"/>
                </a:moveTo>
                <a:lnTo>
                  <a:pt x="7443256" y="1594494"/>
                </a:lnTo>
                <a:lnTo>
                  <a:pt x="7443256" y="1624097"/>
                </a:lnTo>
                <a:lnTo>
                  <a:pt x="7413653" y="1624097"/>
                </a:lnTo>
                <a:close/>
                <a:moveTo>
                  <a:pt x="1566808" y="1594494"/>
                </a:moveTo>
                <a:lnTo>
                  <a:pt x="1596409" y="1594494"/>
                </a:lnTo>
                <a:lnTo>
                  <a:pt x="1596409" y="1624097"/>
                </a:lnTo>
                <a:lnTo>
                  <a:pt x="1566808" y="1624097"/>
                </a:lnTo>
                <a:close/>
                <a:moveTo>
                  <a:pt x="7147456" y="1594491"/>
                </a:moveTo>
                <a:lnTo>
                  <a:pt x="7177058" y="1594491"/>
                </a:lnTo>
                <a:lnTo>
                  <a:pt x="7177058" y="1624095"/>
                </a:lnTo>
                <a:lnTo>
                  <a:pt x="7147456" y="1624095"/>
                </a:lnTo>
                <a:close/>
                <a:moveTo>
                  <a:pt x="1300611" y="1594491"/>
                </a:moveTo>
                <a:lnTo>
                  <a:pt x="1330213" y="1594491"/>
                </a:lnTo>
                <a:lnTo>
                  <a:pt x="1330213" y="1624095"/>
                </a:lnTo>
                <a:lnTo>
                  <a:pt x="1300611" y="1624095"/>
                </a:lnTo>
                <a:close/>
                <a:moveTo>
                  <a:pt x="6881367" y="1594489"/>
                </a:moveTo>
                <a:lnTo>
                  <a:pt x="6910970" y="1594489"/>
                </a:lnTo>
                <a:lnTo>
                  <a:pt x="6910970" y="1624092"/>
                </a:lnTo>
                <a:lnTo>
                  <a:pt x="6881367" y="162409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6615170" y="1594486"/>
                </a:moveTo>
                <a:lnTo>
                  <a:pt x="6644773" y="1594486"/>
                </a:lnTo>
                <a:lnTo>
                  <a:pt x="6644773" y="1624090"/>
                </a:lnTo>
                <a:lnTo>
                  <a:pt x="6615170" y="1624090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6349081" y="1594484"/>
                </a:moveTo>
                <a:lnTo>
                  <a:pt x="6378683" y="1594484"/>
                </a:lnTo>
                <a:lnTo>
                  <a:pt x="6378683" y="1624087"/>
                </a:lnTo>
                <a:lnTo>
                  <a:pt x="6349081" y="1624087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6082884" y="1594482"/>
                </a:moveTo>
                <a:lnTo>
                  <a:pt x="6112486" y="1594482"/>
                </a:lnTo>
                <a:lnTo>
                  <a:pt x="6112486" y="1624085"/>
                </a:lnTo>
                <a:lnTo>
                  <a:pt x="6082884" y="1624085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1672158" y="1328772"/>
                </a:moveTo>
                <a:lnTo>
                  <a:pt x="11701760" y="1328772"/>
                </a:lnTo>
                <a:lnTo>
                  <a:pt x="11701760" y="1358375"/>
                </a:lnTo>
                <a:lnTo>
                  <a:pt x="11672158" y="1358375"/>
                </a:lnTo>
                <a:close/>
                <a:moveTo>
                  <a:pt x="5825310" y="1328772"/>
                </a:moveTo>
                <a:lnTo>
                  <a:pt x="5854913" y="1328772"/>
                </a:lnTo>
                <a:lnTo>
                  <a:pt x="5854913" y="1358375"/>
                </a:lnTo>
                <a:lnTo>
                  <a:pt x="5825310" y="1358375"/>
                </a:lnTo>
                <a:close/>
                <a:moveTo>
                  <a:pt x="11405961" y="1328769"/>
                </a:moveTo>
                <a:lnTo>
                  <a:pt x="11435563" y="1328769"/>
                </a:lnTo>
                <a:lnTo>
                  <a:pt x="11435563" y="1358372"/>
                </a:lnTo>
                <a:lnTo>
                  <a:pt x="11405961" y="1358372"/>
                </a:lnTo>
                <a:close/>
                <a:moveTo>
                  <a:pt x="5559113" y="1328769"/>
                </a:moveTo>
                <a:lnTo>
                  <a:pt x="5588715" y="1328769"/>
                </a:lnTo>
                <a:lnTo>
                  <a:pt x="5588715" y="1358372"/>
                </a:lnTo>
                <a:lnTo>
                  <a:pt x="5559113" y="1358372"/>
                </a:lnTo>
                <a:close/>
                <a:moveTo>
                  <a:pt x="11139872" y="1328766"/>
                </a:moveTo>
                <a:lnTo>
                  <a:pt x="11169474" y="1328766"/>
                </a:lnTo>
                <a:lnTo>
                  <a:pt x="11169474" y="1358370"/>
                </a:lnTo>
                <a:lnTo>
                  <a:pt x="11139872" y="1358370"/>
                </a:lnTo>
                <a:close/>
                <a:moveTo>
                  <a:pt x="5293024" y="1328766"/>
                </a:moveTo>
                <a:lnTo>
                  <a:pt x="5322626" y="1328766"/>
                </a:lnTo>
                <a:lnTo>
                  <a:pt x="5322626" y="1358370"/>
                </a:lnTo>
                <a:lnTo>
                  <a:pt x="5293024" y="1358370"/>
                </a:lnTo>
                <a:close/>
                <a:moveTo>
                  <a:pt x="10873675" y="1328764"/>
                </a:moveTo>
                <a:lnTo>
                  <a:pt x="10903277" y="1328764"/>
                </a:lnTo>
                <a:lnTo>
                  <a:pt x="10903277" y="1358367"/>
                </a:lnTo>
                <a:lnTo>
                  <a:pt x="10873675" y="1358367"/>
                </a:lnTo>
                <a:close/>
                <a:moveTo>
                  <a:pt x="5026827" y="1328764"/>
                </a:moveTo>
                <a:lnTo>
                  <a:pt x="5056429" y="1328764"/>
                </a:lnTo>
                <a:lnTo>
                  <a:pt x="5056429" y="1358367"/>
                </a:lnTo>
                <a:lnTo>
                  <a:pt x="5026827" y="1358367"/>
                </a:lnTo>
                <a:close/>
                <a:moveTo>
                  <a:pt x="10607478" y="1328761"/>
                </a:moveTo>
                <a:lnTo>
                  <a:pt x="10637188" y="1328761"/>
                </a:lnTo>
                <a:lnTo>
                  <a:pt x="10637188" y="1358365"/>
                </a:lnTo>
                <a:lnTo>
                  <a:pt x="10607478" y="1358365"/>
                </a:lnTo>
                <a:close/>
                <a:moveTo>
                  <a:pt x="4760630" y="1328761"/>
                </a:moveTo>
                <a:lnTo>
                  <a:pt x="4790340" y="1328761"/>
                </a:lnTo>
                <a:lnTo>
                  <a:pt x="4790340" y="1358365"/>
                </a:lnTo>
                <a:lnTo>
                  <a:pt x="4760630" y="1358365"/>
                </a:lnTo>
                <a:close/>
                <a:moveTo>
                  <a:pt x="10341389" y="1328759"/>
                </a:moveTo>
                <a:lnTo>
                  <a:pt x="10370992" y="1328759"/>
                </a:lnTo>
                <a:lnTo>
                  <a:pt x="10370992" y="1358362"/>
                </a:lnTo>
                <a:lnTo>
                  <a:pt x="10341389" y="1358362"/>
                </a:lnTo>
                <a:close/>
                <a:moveTo>
                  <a:pt x="4494541" y="1328759"/>
                </a:moveTo>
                <a:lnTo>
                  <a:pt x="4524144" y="1328759"/>
                </a:lnTo>
                <a:lnTo>
                  <a:pt x="4524144" y="1358362"/>
                </a:lnTo>
                <a:lnTo>
                  <a:pt x="4494541" y="1358362"/>
                </a:lnTo>
                <a:close/>
                <a:moveTo>
                  <a:pt x="10075192" y="1328756"/>
                </a:moveTo>
                <a:lnTo>
                  <a:pt x="10104794" y="1328756"/>
                </a:lnTo>
                <a:lnTo>
                  <a:pt x="10104794" y="1358359"/>
                </a:lnTo>
                <a:lnTo>
                  <a:pt x="10075192" y="1358359"/>
                </a:lnTo>
                <a:close/>
                <a:moveTo>
                  <a:pt x="4228344" y="1328756"/>
                </a:moveTo>
                <a:lnTo>
                  <a:pt x="4257946" y="1328756"/>
                </a:lnTo>
                <a:lnTo>
                  <a:pt x="4257946" y="1358359"/>
                </a:lnTo>
                <a:lnTo>
                  <a:pt x="4228344" y="1358359"/>
                </a:lnTo>
                <a:close/>
                <a:moveTo>
                  <a:pt x="9809103" y="1328753"/>
                </a:moveTo>
                <a:lnTo>
                  <a:pt x="9838705" y="1328753"/>
                </a:lnTo>
                <a:lnTo>
                  <a:pt x="9838705" y="1358357"/>
                </a:lnTo>
                <a:lnTo>
                  <a:pt x="9809103" y="1358357"/>
                </a:lnTo>
                <a:close/>
                <a:moveTo>
                  <a:pt x="3962255" y="1328753"/>
                </a:moveTo>
                <a:lnTo>
                  <a:pt x="3991857" y="1328753"/>
                </a:lnTo>
                <a:lnTo>
                  <a:pt x="3991857" y="1358357"/>
                </a:lnTo>
                <a:lnTo>
                  <a:pt x="3962255" y="1358357"/>
                </a:lnTo>
                <a:close/>
                <a:moveTo>
                  <a:pt x="9542906" y="1328751"/>
                </a:moveTo>
                <a:lnTo>
                  <a:pt x="9572509" y="1328751"/>
                </a:lnTo>
                <a:lnTo>
                  <a:pt x="9572509" y="1358354"/>
                </a:lnTo>
                <a:lnTo>
                  <a:pt x="9542906" y="1358354"/>
                </a:lnTo>
                <a:close/>
                <a:moveTo>
                  <a:pt x="3696058" y="1328751"/>
                </a:moveTo>
                <a:lnTo>
                  <a:pt x="3725661" y="1328751"/>
                </a:lnTo>
                <a:lnTo>
                  <a:pt x="3725661" y="1358354"/>
                </a:lnTo>
                <a:lnTo>
                  <a:pt x="3696058" y="1358354"/>
                </a:lnTo>
                <a:close/>
                <a:moveTo>
                  <a:pt x="9276817" y="1328748"/>
                </a:moveTo>
                <a:lnTo>
                  <a:pt x="9306420" y="1328748"/>
                </a:lnTo>
                <a:lnTo>
                  <a:pt x="9306420" y="1358351"/>
                </a:lnTo>
                <a:lnTo>
                  <a:pt x="9276817" y="1358351"/>
                </a:lnTo>
                <a:close/>
                <a:moveTo>
                  <a:pt x="3429969" y="1328748"/>
                </a:moveTo>
                <a:lnTo>
                  <a:pt x="3459572" y="1328748"/>
                </a:lnTo>
                <a:lnTo>
                  <a:pt x="3459572" y="1358351"/>
                </a:lnTo>
                <a:lnTo>
                  <a:pt x="3429969" y="1358351"/>
                </a:lnTo>
                <a:close/>
                <a:moveTo>
                  <a:pt x="9010620" y="1328745"/>
                </a:moveTo>
                <a:lnTo>
                  <a:pt x="9040222" y="1328745"/>
                </a:lnTo>
                <a:lnTo>
                  <a:pt x="9040222" y="1358349"/>
                </a:lnTo>
                <a:lnTo>
                  <a:pt x="9010620" y="1358349"/>
                </a:lnTo>
                <a:close/>
                <a:moveTo>
                  <a:pt x="3163772" y="1328745"/>
                </a:moveTo>
                <a:lnTo>
                  <a:pt x="3193374" y="1328745"/>
                </a:lnTo>
                <a:lnTo>
                  <a:pt x="3193374" y="1358349"/>
                </a:lnTo>
                <a:lnTo>
                  <a:pt x="3163772" y="1358349"/>
                </a:lnTo>
                <a:close/>
                <a:moveTo>
                  <a:pt x="8744423" y="1328743"/>
                </a:moveTo>
                <a:lnTo>
                  <a:pt x="8774026" y="1328743"/>
                </a:lnTo>
                <a:lnTo>
                  <a:pt x="8774026" y="1358346"/>
                </a:lnTo>
                <a:lnTo>
                  <a:pt x="8744423" y="1358346"/>
                </a:lnTo>
                <a:close/>
                <a:moveTo>
                  <a:pt x="2897575" y="1328743"/>
                </a:moveTo>
                <a:lnTo>
                  <a:pt x="2927178" y="1328743"/>
                </a:lnTo>
                <a:lnTo>
                  <a:pt x="2927178" y="1358346"/>
                </a:lnTo>
                <a:lnTo>
                  <a:pt x="2897575" y="1358346"/>
                </a:lnTo>
                <a:close/>
                <a:moveTo>
                  <a:pt x="8478226" y="1328740"/>
                </a:moveTo>
                <a:lnTo>
                  <a:pt x="8507828" y="1328740"/>
                </a:lnTo>
                <a:lnTo>
                  <a:pt x="8507828" y="1358344"/>
                </a:lnTo>
                <a:lnTo>
                  <a:pt x="8478226" y="1358344"/>
                </a:lnTo>
                <a:close/>
                <a:moveTo>
                  <a:pt x="2631378" y="1328740"/>
                </a:moveTo>
                <a:lnTo>
                  <a:pt x="2660980" y="1328740"/>
                </a:lnTo>
                <a:lnTo>
                  <a:pt x="2660980" y="1358344"/>
                </a:lnTo>
                <a:lnTo>
                  <a:pt x="2631378" y="1358344"/>
                </a:lnTo>
                <a:close/>
                <a:moveTo>
                  <a:pt x="8212137" y="1328738"/>
                </a:moveTo>
                <a:lnTo>
                  <a:pt x="8241740" y="1328738"/>
                </a:lnTo>
                <a:lnTo>
                  <a:pt x="8241740" y="1358341"/>
                </a:lnTo>
                <a:lnTo>
                  <a:pt x="8212137" y="1358341"/>
                </a:lnTo>
                <a:close/>
                <a:moveTo>
                  <a:pt x="2365289" y="1328738"/>
                </a:moveTo>
                <a:lnTo>
                  <a:pt x="2394892" y="1328738"/>
                </a:lnTo>
                <a:lnTo>
                  <a:pt x="2394892" y="1358341"/>
                </a:lnTo>
                <a:lnTo>
                  <a:pt x="2365289" y="1358341"/>
                </a:lnTo>
                <a:close/>
                <a:moveTo>
                  <a:pt x="7945940" y="1328735"/>
                </a:moveTo>
                <a:lnTo>
                  <a:pt x="7975543" y="1328735"/>
                </a:lnTo>
                <a:lnTo>
                  <a:pt x="7975543" y="1358338"/>
                </a:lnTo>
                <a:lnTo>
                  <a:pt x="7945940" y="1358338"/>
                </a:lnTo>
                <a:close/>
                <a:moveTo>
                  <a:pt x="2099092" y="1328735"/>
                </a:moveTo>
                <a:lnTo>
                  <a:pt x="2128695" y="1328735"/>
                </a:lnTo>
                <a:lnTo>
                  <a:pt x="2128695" y="1358338"/>
                </a:lnTo>
                <a:lnTo>
                  <a:pt x="2099092" y="1358338"/>
                </a:lnTo>
                <a:close/>
                <a:moveTo>
                  <a:pt x="7679743" y="1328732"/>
                </a:moveTo>
                <a:lnTo>
                  <a:pt x="7709346" y="1328732"/>
                </a:lnTo>
                <a:lnTo>
                  <a:pt x="7709346" y="1358336"/>
                </a:lnTo>
                <a:lnTo>
                  <a:pt x="7679743" y="1358336"/>
                </a:lnTo>
                <a:close/>
                <a:moveTo>
                  <a:pt x="1832898" y="1328732"/>
                </a:moveTo>
                <a:lnTo>
                  <a:pt x="1862498" y="1328732"/>
                </a:lnTo>
                <a:lnTo>
                  <a:pt x="1862498" y="1358336"/>
                </a:lnTo>
                <a:lnTo>
                  <a:pt x="1832898" y="1358336"/>
                </a:lnTo>
                <a:close/>
                <a:moveTo>
                  <a:pt x="7413653" y="1328730"/>
                </a:moveTo>
                <a:lnTo>
                  <a:pt x="7443256" y="1328730"/>
                </a:lnTo>
                <a:lnTo>
                  <a:pt x="7443256" y="1358333"/>
                </a:lnTo>
                <a:lnTo>
                  <a:pt x="7413653" y="1358333"/>
                </a:lnTo>
                <a:close/>
                <a:moveTo>
                  <a:pt x="1566808" y="1328730"/>
                </a:moveTo>
                <a:lnTo>
                  <a:pt x="1596409" y="1328730"/>
                </a:lnTo>
                <a:lnTo>
                  <a:pt x="1596409" y="1358333"/>
                </a:lnTo>
                <a:lnTo>
                  <a:pt x="1566808" y="1358333"/>
                </a:lnTo>
                <a:close/>
                <a:moveTo>
                  <a:pt x="7147456" y="1328727"/>
                </a:moveTo>
                <a:lnTo>
                  <a:pt x="7177058" y="1328727"/>
                </a:lnTo>
                <a:lnTo>
                  <a:pt x="7177058" y="1358330"/>
                </a:lnTo>
                <a:lnTo>
                  <a:pt x="7147456" y="1358330"/>
                </a:lnTo>
                <a:close/>
                <a:moveTo>
                  <a:pt x="1300611" y="1328727"/>
                </a:moveTo>
                <a:lnTo>
                  <a:pt x="1330213" y="1328727"/>
                </a:lnTo>
                <a:lnTo>
                  <a:pt x="1330213" y="1358330"/>
                </a:lnTo>
                <a:lnTo>
                  <a:pt x="1300611" y="1358330"/>
                </a:lnTo>
                <a:close/>
                <a:moveTo>
                  <a:pt x="6881367" y="1328724"/>
                </a:moveTo>
                <a:lnTo>
                  <a:pt x="6910970" y="1328724"/>
                </a:lnTo>
                <a:lnTo>
                  <a:pt x="6910970" y="1358328"/>
                </a:lnTo>
                <a:lnTo>
                  <a:pt x="6881367" y="1358328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6615170" y="1328722"/>
                </a:moveTo>
                <a:lnTo>
                  <a:pt x="6644773" y="1328722"/>
                </a:lnTo>
                <a:lnTo>
                  <a:pt x="6644773" y="1358325"/>
                </a:lnTo>
                <a:lnTo>
                  <a:pt x="6615170" y="1358325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6349081" y="1328719"/>
                </a:moveTo>
                <a:lnTo>
                  <a:pt x="6378683" y="1328719"/>
                </a:lnTo>
                <a:lnTo>
                  <a:pt x="6378683" y="1358323"/>
                </a:lnTo>
                <a:lnTo>
                  <a:pt x="6349081" y="1358323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6082884" y="1328717"/>
                </a:moveTo>
                <a:lnTo>
                  <a:pt x="6112486" y="1328717"/>
                </a:lnTo>
                <a:lnTo>
                  <a:pt x="6112486" y="1358320"/>
                </a:lnTo>
                <a:lnTo>
                  <a:pt x="6082884" y="1358320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1672158" y="1063123"/>
                </a:moveTo>
                <a:lnTo>
                  <a:pt x="11701760" y="1063123"/>
                </a:lnTo>
                <a:lnTo>
                  <a:pt x="11701760" y="1092617"/>
                </a:lnTo>
                <a:lnTo>
                  <a:pt x="11672158" y="1092617"/>
                </a:lnTo>
                <a:close/>
                <a:moveTo>
                  <a:pt x="5825310" y="1063123"/>
                </a:moveTo>
                <a:lnTo>
                  <a:pt x="5854913" y="1063123"/>
                </a:lnTo>
                <a:lnTo>
                  <a:pt x="5854913" y="1092617"/>
                </a:lnTo>
                <a:lnTo>
                  <a:pt x="5825310" y="1092617"/>
                </a:lnTo>
                <a:close/>
                <a:moveTo>
                  <a:pt x="11405961" y="1063120"/>
                </a:moveTo>
                <a:lnTo>
                  <a:pt x="11435563" y="1063120"/>
                </a:lnTo>
                <a:lnTo>
                  <a:pt x="11435563" y="1092615"/>
                </a:lnTo>
                <a:lnTo>
                  <a:pt x="11405961" y="1092615"/>
                </a:lnTo>
                <a:close/>
                <a:moveTo>
                  <a:pt x="5559113" y="1063120"/>
                </a:moveTo>
                <a:lnTo>
                  <a:pt x="5588715" y="1063120"/>
                </a:lnTo>
                <a:lnTo>
                  <a:pt x="5588715" y="1092615"/>
                </a:lnTo>
                <a:lnTo>
                  <a:pt x="5559113" y="1092615"/>
                </a:lnTo>
                <a:close/>
                <a:moveTo>
                  <a:pt x="11139872" y="1063117"/>
                </a:moveTo>
                <a:lnTo>
                  <a:pt x="11169474" y="1063117"/>
                </a:lnTo>
                <a:lnTo>
                  <a:pt x="11169474" y="1092612"/>
                </a:lnTo>
                <a:lnTo>
                  <a:pt x="11139872" y="1092612"/>
                </a:lnTo>
                <a:close/>
                <a:moveTo>
                  <a:pt x="5293024" y="1063117"/>
                </a:moveTo>
                <a:lnTo>
                  <a:pt x="5322626" y="1063117"/>
                </a:lnTo>
                <a:lnTo>
                  <a:pt x="5322626" y="1092612"/>
                </a:lnTo>
                <a:lnTo>
                  <a:pt x="5293024" y="1092612"/>
                </a:lnTo>
                <a:close/>
                <a:moveTo>
                  <a:pt x="10873675" y="1063114"/>
                </a:moveTo>
                <a:lnTo>
                  <a:pt x="10903277" y="1063114"/>
                </a:lnTo>
                <a:lnTo>
                  <a:pt x="10903277" y="1092608"/>
                </a:lnTo>
                <a:lnTo>
                  <a:pt x="10873675" y="1092608"/>
                </a:lnTo>
                <a:close/>
                <a:moveTo>
                  <a:pt x="5026827" y="1063114"/>
                </a:moveTo>
                <a:lnTo>
                  <a:pt x="5056429" y="1063114"/>
                </a:lnTo>
                <a:lnTo>
                  <a:pt x="5056429" y="1092608"/>
                </a:lnTo>
                <a:lnTo>
                  <a:pt x="5026827" y="1092608"/>
                </a:lnTo>
                <a:close/>
                <a:moveTo>
                  <a:pt x="10607478" y="1063111"/>
                </a:moveTo>
                <a:lnTo>
                  <a:pt x="10637188" y="1063111"/>
                </a:lnTo>
                <a:lnTo>
                  <a:pt x="10637188" y="1092605"/>
                </a:lnTo>
                <a:lnTo>
                  <a:pt x="10607478" y="1092605"/>
                </a:lnTo>
                <a:close/>
                <a:moveTo>
                  <a:pt x="4760630" y="1063111"/>
                </a:moveTo>
                <a:lnTo>
                  <a:pt x="4790340" y="1063111"/>
                </a:lnTo>
                <a:lnTo>
                  <a:pt x="4790340" y="1092605"/>
                </a:lnTo>
                <a:lnTo>
                  <a:pt x="4760630" y="1092605"/>
                </a:lnTo>
                <a:close/>
                <a:moveTo>
                  <a:pt x="10341389" y="1063108"/>
                </a:moveTo>
                <a:lnTo>
                  <a:pt x="10370992" y="1063108"/>
                </a:lnTo>
                <a:lnTo>
                  <a:pt x="10370992" y="1092602"/>
                </a:lnTo>
                <a:lnTo>
                  <a:pt x="10341389" y="1092602"/>
                </a:lnTo>
                <a:close/>
                <a:moveTo>
                  <a:pt x="4494541" y="1063108"/>
                </a:moveTo>
                <a:lnTo>
                  <a:pt x="4524144" y="1063108"/>
                </a:lnTo>
                <a:lnTo>
                  <a:pt x="4524144" y="1092602"/>
                </a:lnTo>
                <a:lnTo>
                  <a:pt x="4494541" y="1092602"/>
                </a:lnTo>
                <a:close/>
                <a:moveTo>
                  <a:pt x="10075192" y="1063105"/>
                </a:moveTo>
                <a:lnTo>
                  <a:pt x="10104794" y="1063105"/>
                </a:lnTo>
                <a:lnTo>
                  <a:pt x="10104794" y="1092599"/>
                </a:lnTo>
                <a:lnTo>
                  <a:pt x="10075192" y="1092599"/>
                </a:lnTo>
                <a:close/>
                <a:moveTo>
                  <a:pt x="4228344" y="1063105"/>
                </a:moveTo>
                <a:lnTo>
                  <a:pt x="4257946" y="1063105"/>
                </a:lnTo>
                <a:lnTo>
                  <a:pt x="4257946" y="1092599"/>
                </a:lnTo>
                <a:lnTo>
                  <a:pt x="4228344" y="1092599"/>
                </a:lnTo>
                <a:close/>
                <a:moveTo>
                  <a:pt x="9809103" y="1063102"/>
                </a:moveTo>
                <a:lnTo>
                  <a:pt x="9838705" y="1063102"/>
                </a:lnTo>
                <a:lnTo>
                  <a:pt x="9838705" y="1092596"/>
                </a:lnTo>
                <a:lnTo>
                  <a:pt x="9809103" y="1092596"/>
                </a:lnTo>
                <a:close/>
                <a:moveTo>
                  <a:pt x="3962255" y="1063102"/>
                </a:moveTo>
                <a:lnTo>
                  <a:pt x="3991857" y="1063102"/>
                </a:lnTo>
                <a:lnTo>
                  <a:pt x="3991857" y="1092596"/>
                </a:lnTo>
                <a:lnTo>
                  <a:pt x="3962255" y="1092596"/>
                </a:lnTo>
                <a:close/>
                <a:moveTo>
                  <a:pt x="9542906" y="1063099"/>
                </a:moveTo>
                <a:lnTo>
                  <a:pt x="9572509" y="1063099"/>
                </a:lnTo>
                <a:lnTo>
                  <a:pt x="9572509" y="1092593"/>
                </a:lnTo>
                <a:lnTo>
                  <a:pt x="9542906" y="1092593"/>
                </a:lnTo>
                <a:close/>
                <a:moveTo>
                  <a:pt x="3696058" y="1063099"/>
                </a:moveTo>
                <a:lnTo>
                  <a:pt x="3725661" y="1063099"/>
                </a:lnTo>
                <a:lnTo>
                  <a:pt x="3725661" y="1092593"/>
                </a:lnTo>
                <a:lnTo>
                  <a:pt x="3696058" y="1092593"/>
                </a:lnTo>
                <a:close/>
                <a:moveTo>
                  <a:pt x="9276817" y="1063096"/>
                </a:moveTo>
                <a:lnTo>
                  <a:pt x="9306420" y="1063096"/>
                </a:lnTo>
                <a:lnTo>
                  <a:pt x="9306420" y="1092590"/>
                </a:lnTo>
                <a:lnTo>
                  <a:pt x="9276817" y="1092590"/>
                </a:lnTo>
                <a:close/>
                <a:moveTo>
                  <a:pt x="3429969" y="1063096"/>
                </a:moveTo>
                <a:lnTo>
                  <a:pt x="3459572" y="1063096"/>
                </a:lnTo>
                <a:lnTo>
                  <a:pt x="3459572" y="1092590"/>
                </a:lnTo>
                <a:lnTo>
                  <a:pt x="3429969" y="1092590"/>
                </a:lnTo>
                <a:close/>
                <a:moveTo>
                  <a:pt x="9010620" y="1063093"/>
                </a:moveTo>
                <a:lnTo>
                  <a:pt x="9040222" y="1063093"/>
                </a:lnTo>
                <a:lnTo>
                  <a:pt x="9040222" y="1092587"/>
                </a:lnTo>
                <a:lnTo>
                  <a:pt x="9010620" y="1092587"/>
                </a:lnTo>
                <a:close/>
                <a:moveTo>
                  <a:pt x="3163772" y="1063093"/>
                </a:moveTo>
                <a:lnTo>
                  <a:pt x="3193374" y="1063093"/>
                </a:lnTo>
                <a:lnTo>
                  <a:pt x="3193374" y="1092587"/>
                </a:lnTo>
                <a:lnTo>
                  <a:pt x="3163772" y="1092587"/>
                </a:lnTo>
                <a:close/>
                <a:moveTo>
                  <a:pt x="8744423" y="1063090"/>
                </a:moveTo>
                <a:lnTo>
                  <a:pt x="8774026" y="1063090"/>
                </a:lnTo>
                <a:lnTo>
                  <a:pt x="8774026" y="1092584"/>
                </a:lnTo>
                <a:lnTo>
                  <a:pt x="8744423" y="1092584"/>
                </a:lnTo>
                <a:close/>
                <a:moveTo>
                  <a:pt x="2897575" y="1063090"/>
                </a:moveTo>
                <a:lnTo>
                  <a:pt x="2927178" y="1063090"/>
                </a:lnTo>
                <a:lnTo>
                  <a:pt x="2927178" y="1092584"/>
                </a:lnTo>
                <a:lnTo>
                  <a:pt x="2897575" y="1092584"/>
                </a:lnTo>
                <a:close/>
                <a:moveTo>
                  <a:pt x="8478226" y="1063087"/>
                </a:moveTo>
                <a:lnTo>
                  <a:pt x="8507828" y="1063087"/>
                </a:lnTo>
                <a:lnTo>
                  <a:pt x="8507828" y="1092581"/>
                </a:lnTo>
                <a:lnTo>
                  <a:pt x="8478226" y="1092581"/>
                </a:lnTo>
                <a:close/>
                <a:moveTo>
                  <a:pt x="2631378" y="1063087"/>
                </a:moveTo>
                <a:lnTo>
                  <a:pt x="2660980" y="1063087"/>
                </a:lnTo>
                <a:lnTo>
                  <a:pt x="2660980" y="1092581"/>
                </a:lnTo>
                <a:lnTo>
                  <a:pt x="2631378" y="1092581"/>
                </a:lnTo>
                <a:close/>
                <a:moveTo>
                  <a:pt x="8212137" y="1063084"/>
                </a:moveTo>
                <a:lnTo>
                  <a:pt x="8241740" y="1063084"/>
                </a:lnTo>
                <a:lnTo>
                  <a:pt x="8241740" y="1092578"/>
                </a:lnTo>
                <a:lnTo>
                  <a:pt x="8212137" y="1092578"/>
                </a:lnTo>
                <a:close/>
                <a:moveTo>
                  <a:pt x="2365289" y="1063084"/>
                </a:moveTo>
                <a:lnTo>
                  <a:pt x="2394892" y="1063084"/>
                </a:lnTo>
                <a:lnTo>
                  <a:pt x="2394892" y="1092578"/>
                </a:lnTo>
                <a:lnTo>
                  <a:pt x="2365289" y="1092578"/>
                </a:lnTo>
                <a:close/>
                <a:moveTo>
                  <a:pt x="7945940" y="1063081"/>
                </a:moveTo>
                <a:lnTo>
                  <a:pt x="7975543" y="1063081"/>
                </a:lnTo>
                <a:lnTo>
                  <a:pt x="7975543" y="1092575"/>
                </a:lnTo>
                <a:lnTo>
                  <a:pt x="7945940" y="1092575"/>
                </a:lnTo>
                <a:close/>
                <a:moveTo>
                  <a:pt x="2099092" y="1063081"/>
                </a:moveTo>
                <a:lnTo>
                  <a:pt x="2128695" y="1063081"/>
                </a:lnTo>
                <a:lnTo>
                  <a:pt x="2128695" y="1092575"/>
                </a:lnTo>
                <a:lnTo>
                  <a:pt x="2099092" y="1092575"/>
                </a:lnTo>
                <a:close/>
                <a:moveTo>
                  <a:pt x="7679743" y="1063078"/>
                </a:moveTo>
                <a:lnTo>
                  <a:pt x="7709346" y="1063078"/>
                </a:lnTo>
                <a:lnTo>
                  <a:pt x="7709346" y="1092572"/>
                </a:lnTo>
                <a:lnTo>
                  <a:pt x="7679743" y="1092572"/>
                </a:lnTo>
                <a:close/>
                <a:moveTo>
                  <a:pt x="1832898" y="1063078"/>
                </a:moveTo>
                <a:lnTo>
                  <a:pt x="1862498" y="1063078"/>
                </a:lnTo>
                <a:lnTo>
                  <a:pt x="1862498" y="1092572"/>
                </a:lnTo>
                <a:lnTo>
                  <a:pt x="1832898" y="1092572"/>
                </a:lnTo>
                <a:close/>
                <a:moveTo>
                  <a:pt x="7413653" y="1063075"/>
                </a:moveTo>
                <a:lnTo>
                  <a:pt x="7443256" y="1063075"/>
                </a:lnTo>
                <a:lnTo>
                  <a:pt x="7443256" y="1092569"/>
                </a:lnTo>
                <a:lnTo>
                  <a:pt x="7413653" y="1092569"/>
                </a:lnTo>
                <a:close/>
                <a:moveTo>
                  <a:pt x="1566808" y="1063075"/>
                </a:moveTo>
                <a:lnTo>
                  <a:pt x="1596409" y="1063075"/>
                </a:lnTo>
                <a:lnTo>
                  <a:pt x="1596409" y="1092569"/>
                </a:lnTo>
                <a:lnTo>
                  <a:pt x="1566808" y="1092569"/>
                </a:lnTo>
                <a:close/>
                <a:moveTo>
                  <a:pt x="7147456" y="1063072"/>
                </a:moveTo>
                <a:lnTo>
                  <a:pt x="7177058" y="1063072"/>
                </a:lnTo>
                <a:lnTo>
                  <a:pt x="7177058" y="1092566"/>
                </a:lnTo>
                <a:lnTo>
                  <a:pt x="7147456" y="1092566"/>
                </a:lnTo>
                <a:close/>
                <a:moveTo>
                  <a:pt x="1300611" y="1063072"/>
                </a:moveTo>
                <a:lnTo>
                  <a:pt x="1330213" y="1063072"/>
                </a:lnTo>
                <a:lnTo>
                  <a:pt x="1330213" y="1092566"/>
                </a:lnTo>
                <a:lnTo>
                  <a:pt x="1300611" y="1092566"/>
                </a:lnTo>
                <a:close/>
                <a:moveTo>
                  <a:pt x="6881367" y="1063069"/>
                </a:moveTo>
                <a:lnTo>
                  <a:pt x="6910970" y="1063069"/>
                </a:lnTo>
                <a:lnTo>
                  <a:pt x="6910970" y="1092563"/>
                </a:lnTo>
                <a:lnTo>
                  <a:pt x="6881367" y="1092563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6615170" y="1063066"/>
                </a:moveTo>
                <a:lnTo>
                  <a:pt x="6644773" y="1063066"/>
                </a:lnTo>
                <a:lnTo>
                  <a:pt x="6644773" y="1092560"/>
                </a:lnTo>
                <a:lnTo>
                  <a:pt x="6615170" y="1092560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6349081" y="1063063"/>
                </a:moveTo>
                <a:lnTo>
                  <a:pt x="6378683" y="1063063"/>
                </a:lnTo>
                <a:lnTo>
                  <a:pt x="6378683" y="1092557"/>
                </a:lnTo>
                <a:lnTo>
                  <a:pt x="6349081" y="1092557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6082884" y="1063059"/>
                </a:moveTo>
                <a:lnTo>
                  <a:pt x="6112486" y="1063059"/>
                </a:lnTo>
                <a:lnTo>
                  <a:pt x="6112486" y="1092554"/>
                </a:lnTo>
                <a:lnTo>
                  <a:pt x="6082884" y="1092554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1672158" y="797337"/>
                </a:moveTo>
                <a:lnTo>
                  <a:pt x="11701760" y="797337"/>
                </a:lnTo>
                <a:lnTo>
                  <a:pt x="11701760" y="826844"/>
                </a:lnTo>
                <a:lnTo>
                  <a:pt x="11672158" y="826844"/>
                </a:lnTo>
                <a:close/>
                <a:moveTo>
                  <a:pt x="5825310" y="797337"/>
                </a:moveTo>
                <a:lnTo>
                  <a:pt x="5854913" y="797337"/>
                </a:lnTo>
                <a:lnTo>
                  <a:pt x="5854913" y="826844"/>
                </a:lnTo>
                <a:lnTo>
                  <a:pt x="5825310" y="826844"/>
                </a:lnTo>
                <a:close/>
                <a:moveTo>
                  <a:pt x="11405961" y="797335"/>
                </a:moveTo>
                <a:lnTo>
                  <a:pt x="11435563" y="797335"/>
                </a:lnTo>
                <a:lnTo>
                  <a:pt x="11435563" y="826841"/>
                </a:lnTo>
                <a:lnTo>
                  <a:pt x="11405961" y="826841"/>
                </a:lnTo>
                <a:close/>
                <a:moveTo>
                  <a:pt x="5559113" y="797335"/>
                </a:moveTo>
                <a:lnTo>
                  <a:pt x="5588715" y="797335"/>
                </a:lnTo>
                <a:lnTo>
                  <a:pt x="5588715" y="826841"/>
                </a:lnTo>
                <a:lnTo>
                  <a:pt x="5559113" y="826841"/>
                </a:lnTo>
                <a:close/>
                <a:moveTo>
                  <a:pt x="11139872" y="797333"/>
                </a:moveTo>
                <a:lnTo>
                  <a:pt x="11169474" y="797333"/>
                </a:lnTo>
                <a:lnTo>
                  <a:pt x="11169474" y="826839"/>
                </a:lnTo>
                <a:lnTo>
                  <a:pt x="11139872" y="826839"/>
                </a:lnTo>
                <a:close/>
                <a:moveTo>
                  <a:pt x="5293024" y="797333"/>
                </a:moveTo>
                <a:lnTo>
                  <a:pt x="5322626" y="797333"/>
                </a:lnTo>
                <a:lnTo>
                  <a:pt x="5322626" y="826839"/>
                </a:lnTo>
                <a:lnTo>
                  <a:pt x="5293024" y="826839"/>
                </a:lnTo>
                <a:close/>
                <a:moveTo>
                  <a:pt x="10873675" y="797331"/>
                </a:moveTo>
                <a:lnTo>
                  <a:pt x="10903277" y="797331"/>
                </a:lnTo>
                <a:lnTo>
                  <a:pt x="10903277" y="826836"/>
                </a:lnTo>
                <a:lnTo>
                  <a:pt x="10873675" y="826836"/>
                </a:lnTo>
                <a:close/>
                <a:moveTo>
                  <a:pt x="5026827" y="797331"/>
                </a:moveTo>
                <a:lnTo>
                  <a:pt x="5056429" y="797331"/>
                </a:lnTo>
                <a:lnTo>
                  <a:pt x="5056429" y="826836"/>
                </a:lnTo>
                <a:lnTo>
                  <a:pt x="5026827" y="826836"/>
                </a:lnTo>
                <a:close/>
                <a:moveTo>
                  <a:pt x="10607478" y="797329"/>
                </a:moveTo>
                <a:lnTo>
                  <a:pt x="10637188" y="797329"/>
                </a:lnTo>
                <a:lnTo>
                  <a:pt x="10637188" y="826833"/>
                </a:lnTo>
                <a:lnTo>
                  <a:pt x="10607478" y="826833"/>
                </a:lnTo>
                <a:close/>
                <a:moveTo>
                  <a:pt x="4760630" y="797329"/>
                </a:moveTo>
                <a:lnTo>
                  <a:pt x="4790340" y="797329"/>
                </a:lnTo>
                <a:lnTo>
                  <a:pt x="4790340" y="826833"/>
                </a:lnTo>
                <a:lnTo>
                  <a:pt x="4760630" y="826833"/>
                </a:lnTo>
                <a:close/>
                <a:moveTo>
                  <a:pt x="10341389" y="797327"/>
                </a:moveTo>
                <a:lnTo>
                  <a:pt x="10370992" y="797327"/>
                </a:lnTo>
                <a:lnTo>
                  <a:pt x="10370992" y="826831"/>
                </a:lnTo>
                <a:lnTo>
                  <a:pt x="10341389" y="826831"/>
                </a:lnTo>
                <a:close/>
                <a:moveTo>
                  <a:pt x="4494541" y="797327"/>
                </a:moveTo>
                <a:lnTo>
                  <a:pt x="4524144" y="797327"/>
                </a:lnTo>
                <a:lnTo>
                  <a:pt x="4524144" y="826831"/>
                </a:lnTo>
                <a:lnTo>
                  <a:pt x="4494541" y="826831"/>
                </a:lnTo>
                <a:close/>
                <a:moveTo>
                  <a:pt x="10075192" y="797325"/>
                </a:moveTo>
                <a:lnTo>
                  <a:pt x="10104794" y="797325"/>
                </a:lnTo>
                <a:lnTo>
                  <a:pt x="10104794" y="826828"/>
                </a:lnTo>
                <a:lnTo>
                  <a:pt x="10075192" y="826828"/>
                </a:lnTo>
                <a:close/>
                <a:moveTo>
                  <a:pt x="4228344" y="797325"/>
                </a:moveTo>
                <a:lnTo>
                  <a:pt x="4257946" y="797325"/>
                </a:lnTo>
                <a:lnTo>
                  <a:pt x="4257946" y="826828"/>
                </a:lnTo>
                <a:lnTo>
                  <a:pt x="4228344" y="826828"/>
                </a:lnTo>
                <a:close/>
                <a:moveTo>
                  <a:pt x="9809103" y="797323"/>
                </a:moveTo>
                <a:lnTo>
                  <a:pt x="9838705" y="797323"/>
                </a:lnTo>
                <a:lnTo>
                  <a:pt x="9838705" y="826826"/>
                </a:lnTo>
                <a:lnTo>
                  <a:pt x="9809103" y="826826"/>
                </a:lnTo>
                <a:close/>
                <a:moveTo>
                  <a:pt x="3962255" y="797323"/>
                </a:moveTo>
                <a:lnTo>
                  <a:pt x="3991857" y="797323"/>
                </a:lnTo>
                <a:lnTo>
                  <a:pt x="3991857" y="826826"/>
                </a:lnTo>
                <a:lnTo>
                  <a:pt x="3962255" y="826826"/>
                </a:lnTo>
                <a:close/>
                <a:moveTo>
                  <a:pt x="9542906" y="797321"/>
                </a:moveTo>
                <a:lnTo>
                  <a:pt x="9572509" y="797321"/>
                </a:lnTo>
                <a:lnTo>
                  <a:pt x="9572509" y="826823"/>
                </a:lnTo>
                <a:lnTo>
                  <a:pt x="9542906" y="826823"/>
                </a:lnTo>
                <a:close/>
                <a:moveTo>
                  <a:pt x="3696058" y="797321"/>
                </a:moveTo>
                <a:lnTo>
                  <a:pt x="3725661" y="797321"/>
                </a:lnTo>
                <a:lnTo>
                  <a:pt x="3725661" y="826823"/>
                </a:lnTo>
                <a:lnTo>
                  <a:pt x="3696058" y="826823"/>
                </a:lnTo>
                <a:close/>
                <a:moveTo>
                  <a:pt x="9276817" y="797319"/>
                </a:moveTo>
                <a:lnTo>
                  <a:pt x="9306420" y="797319"/>
                </a:lnTo>
                <a:lnTo>
                  <a:pt x="9306420" y="826820"/>
                </a:lnTo>
                <a:lnTo>
                  <a:pt x="9276817" y="826820"/>
                </a:lnTo>
                <a:close/>
                <a:moveTo>
                  <a:pt x="3429969" y="797319"/>
                </a:moveTo>
                <a:lnTo>
                  <a:pt x="3459572" y="797319"/>
                </a:lnTo>
                <a:lnTo>
                  <a:pt x="3459572" y="826820"/>
                </a:lnTo>
                <a:lnTo>
                  <a:pt x="3429969" y="826820"/>
                </a:lnTo>
                <a:close/>
                <a:moveTo>
                  <a:pt x="9010620" y="797317"/>
                </a:moveTo>
                <a:lnTo>
                  <a:pt x="9040222" y="797317"/>
                </a:lnTo>
                <a:lnTo>
                  <a:pt x="9040222" y="826818"/>
                </a:lnTo>
                <a:lnTo>
                  <a:pt x="9010620" y="826818"/>
                </a:lnTo>
                <a:close/>
                <a:moveTo>
                  <a:pt x="3163772" y="797317"/>
                </a:moveTo>
                <a:lnTo>
                  <a:pt x="3193374" y="797317"/>
                </a:lnTo>
                <a:lnTo>
                  <a:pt x="3193374" y="826818"/>
                </a:lnTo>
                <a:lnTo>
                  <a:pt x="3163772" y="826818"/>
                </a:lnTo>
                <a:close/>
                <a:moveTo>
                  <a:pt x="8744423" y="797315"/>
                </a:moveTo>
                <a:lnTo>
                  <a:pt x="8774026" y="797315"/>
                </a:lnTo>
                <a:lnTo>
                  <a:pt x="8774026" y="826815"/>
                </a:lnTo>
                <a:lnTo>
                  <a:pt x="8744423" y="826815"/>
                </a:lnTo>
                <a:close/>
                <a:moveTo>
                  <a:pt x="2897575" y="797315"/>
                </a:moveTo>
                <a:lnTo>
                  <a:pt x="2927178" y="797315"/>
                </a:lnTo>
                <a:lnTo>
                  <a:pt x="2927178" y="826815"/>
                </a:lnTo>
                <a:lnTo>
                  <a:pt x="2897575" y="826815"/>
                </a:lnTo>
                <a:close/>
                <a:moveTo>
                  <a:pt x="8478226" y="797312"/>
                </a:moveTo>
                <a:lnTo>
                  <a:pt x="8507828" y="797312"/>
                </a:lnTo>
                <a:lnTo>
                  <a:pt x="8507828" y="826812"/>
                </a:lnTo>
                <a:lnTo>
                  <a:pt x="8478226" y="826812"/>
                </a:lnTo>
                <a:close/>
                <a:moveTo>
                  <a:pt x="2631378" y="797312"/>
                </a:moveTo>
                <a:lnTo>
                  <a:pt x="2660980" y="797312"/>
                </a:lnTo>
                <a:lnTo>
                  <a:pt x="2660980" y="826812"/>
                </a:lnTo>
                <a:lnTo>
                  <a:pt x="2631378" y="826812"/>
                </a:lnTo>
                <a:close/>
                <a:moveTo>
                  <a:pt x="8212137" y="797310"/>
                </a:moveTo>
                <a:lnTo>
                  <a:pt x="8241740" y="797310"/>
                </a:lnTo>
                <a:lnTo>
                  <a:pt x="8241740" y="826810"/>
                </a:lnTo>
                <a:lnTo>
                  <a:pt x="8212137" y="826810"/>
                </a:lnTo>
                <a:close/>
                <a:moveTo>
                  <a:pt x="2365289" y="797310"/>
                </a:moveTo>
                <a:lnTo>
                  <a:pt x="2394892" y="797310"/>
                </a:lnTo>
                <a:lnTo>
                  <a:pt x="2394892" y="826810"/>
                </a:lnTo>
                <a:lnTo>
                  <a:pt x="2365289" y="826810"/>
                </a:lnTo>
                <a:close/>
                <a:moveTo>
                  <a:pt x="7945940" y="797308"/>
                </a:moveTo>
                <a:lnTo>
                  <a:pt x="7975543" y="797308"/>
                </a:lnTo>
                <a:lnTo>
                  <a:pt x="7975543" y="826807"/>
                </a:lnTo>
                <a:lnTo>
                  <a:pt x="7945940" y="826807"/>
                </a:lnTo>
                <a:close/>
                <a:moveTo>
                  <a:pt x="2099092" y="797308"/>
                </a:moveTo>
                <a:lnTo>
                  <a:pt x="2128695" y="797308"/>
                </a:lnTo>
                <a:lnTo>
                  <a:pt x="2128695" y="826807"/>
                </a:lnTo>
                <a:lnTo>
                  <a:pt x="2099092" y="826807"/>
                </a:lnTo>
                <a:close/>
                <a:moveTo>
                  <a:pt x="7679743" y="797306"/>
                </a:moveTo>
                <a:lnTo>
                  <a:pt x="7709346" y="797306"/>
                </a:lnTo>
                <a:lnTo>
                  <a:pt x="7709346" y="826805"/>
                </a:lnTo>
                <a:lnTo>
                  <a:pt x="7679743" y="826805"/>
                </a:lnTo>
                <a:close/>
                <a:moveTo>
                  <a:pt x="1832898" y="797306"/>
                </a:moveTo>
                <a:lnTo>
                  <a:pt x="1862498" y="797306"/>
                </a:lnTo>
                <a:lnTo>
                  <a:pt x="1862498" y="826805"/>
                </a:lnTo>
                <a:lnTo>
                  <a:pt x="1832898" y="826805"/>
                </a:lnTo>
                <a:close/>
                <a:moveTo>
                  <a:pt x="7413653" y="797304"/>
                </a:moveTo>
                <a:lnTo>
                  <a:pt x="7443256" y="797304"/>
                </a:lnTo>
                <a:lnTo>
                  <a:pt x="7443256" y="826802"/>
                </a:lnTo>
                <a:lnTo>
                  <a:pt x="7413653" y="826802"/>
                </a:lnTo>
                <a:close/>
                <a:moveTo>
                  <a:pt x="1566808" y="797304"/>
                </a:moveTo>
                <a:lnTo>
                  <a:pt x="1596409" y="797304"/>
                </a:lnTo>
                <a:lnTo>
                  <a:pt x="1596409" y="826802"/>
                </a:lnTo>
                <a:lnTo>
                  <a:pt x="1566808" y="826802"/>
                </a:lnTo>
                <a:close/>
                <a:moveTo>
                  <a:pt x="7147456" y="797302"/>
                </a:moveTo>
                <a:lnTo>
                  <a:pt x="7177058" y="797302"/>
                </a:lnTo>
                <a:lnTo>
                  <a:pt x="7177058" y="826799"/>
                </a:lnTo>
                <a:lnTo>
                  <a:pt x="7147456" y="826799"/>
                </a:lnTo>
                <a:close/>
                <a:moveTo>
                  <a:pt x="1300611" y="797302"/>
                </a:moveTo>
                <a:lnTo>
                  <a:pt x="1330213" y="797302"/>
                </a:lnTo>
                <a:lnTo>
                  <a:pt x="1330213" y="826799"/>
                </a:lnTo>
                <a:lnTo>
                  <a:pt x="1300611" y="826799"/>
                </a:lnTo>
                <a:close/>
                <a:moveTo>
                  <a:pt x="6881367" y="797300"/>
                </a:moveTo>
                <a:lnTo>
                  <a:pt x="6910970" y="797300"/>
                </a:lnTo>
                <a:lnTo>
                  <a:pt x="6910970" y="826797"/>
                </a:lnTo>
                <a:lnTo>
                  <a:pt x="6881367" y="826797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6615170" y="797298"/>
                </a:moveTo>
                <a:lnTo>
                  <a:pt x="6644773" y="797298"/>
                </a:lnTo>
                <a:lnTo>
                  <a:pt x="6644773" y="826794"/>
                </a:lnTo>
                <a:lnTo>
                  <a:pt x="6615170" y="826794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6349081" y="797296"/>
                </a:moveTo>
                <a:lnTo>
                  <a:pt x="6378683" y="797296"/>
                </a:lnTo>
                <a:lnTo>
                  <a:pt x="6378683" y="826792"/>
                </a:lnTo>
                <a:lnTo>
                  <a:pt x="6349081" y="826792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6082884" y="797294"/>
                </a:moveTo>
                <a:lnTo>
                  <a:pt x="6112486" y="797294"/>
                </a:lnTo>
                <a:lnTo>
                  <a:pt x="6112486" y="826789"/>
                </a:lnTo>
                <a:lnTo>
                  <a:pt x="6082884" y="826789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1672158" y="531575"/>
                </a:moveTo>
                <a:lnTo>
                  <a:pt x="11701760" y="531575"/>
                </a:lnTo>
                <a:lnTo>
                  <a:pt x="11701760" y="561177"/>
                </a:lnTo>
                <a:lnTo>
                  <a:pt x="11672158" y="561177"/>
                </a:lnTo>
                <a:close/>
                <a:moveTo>
                  <a:pt x="5825310" y="531575"/>
                </a:moveTo>
                <a:lnTo>
                  <a:pt x="5854913" y="531575"/>
                </a:lnTo>
                <a:lnTo>
                  <a:pt x="5854913" y="561177"/>
                </a:lnTo>
                <a:lnTo>
                  <a:pt x="5825310" y="561177"/>
                </a:lnTo>
                <a:close/>
                <a:moveTo>
                  <a:pt x="11405961" y="531573"/>
                </a:moveTo>
                <a:lnTo>
                  <a:pt x="11435563" y="531573"/>
                </a:lnTo>
                <a:lnTo>
                  <a:pt x="11435563" y="561175"/>
                </a:lnTo>
                <a:lnTo>
                  <a:pt x="11405961" y="561175"/>
                </a:lnTo>
                <a:close/>
                <a:moveTo>
                  <a:pt x="5559113" y="531573"/>
                </a:moveTo>
                <a:lnTo>
                  <a:pt x="5588715" y="531573"/>
                </a:lnTo>
                <a:lnTo>
                  <a:pt x="5588715" y="561175"/>
                </a:lnTo>
                <a:lnTo>
                  <a:pt x="5559113" y="561175"/>
                </a:lnTo>
                <a:close/>
                <a:moveTo>
                  <a:pt x="11139872" y="531571"/>
                </a:moveTo>
                <a:lnTo>
                  <a:pt x="11169474" y="531571"/>
                </a:lnTo>
                <a:lnTo>
                  <a:pt x="11169474" y="561173"/>
                </a:lnTo>
                <a:lnTo>
                  <a:pt x="11139872" y="561173"/>
                </a:lnTo>
                <a:close/>
                <a:moveTo>
                  <a:pt x="5293024" y="531571"/>
                </a:moveTo>
                <a:lnTo>
                  <a:pt x="5322626" y="531571"/>
                </a:lnTo>
                <a:lnTo>
                  <a:pt x="5322626" y="561173"/>
                </a:lnTo>
                <a:lnTo>
                  <a:pt x="5293024" y="561173"/>
                </a:lnTo>
                <a:close/>
                <a:moveTo>
                  <a:pt x="10873675" y="531568"/>
                </a:moveTo>
                <a:lnTo>
                  <a:pt x="10903277" y="531568"/>
                </a:lnTo>
                <a:lnTo>
                  <a:pt x="10903277" y="561170"/>
                </a:lnTo>
                <a:lnTo>
                  <a:pt x="10873675" y="561170"/>
                </a:lnTo>
                <a:close/>
                <a:moveTo>
                  <a:pt x="5026827" y="531568"/>
                </a:moveTo>
                <a:lnTo>
                  <a:pt x="5056429" y="531568"/>
                </a:lnTo>
                <a:lnTo>
                  <a:pt x="5056429" y="561170"/>
                </a:lnTo>
                <a:lnTo>
                  <a:pt x="5026827" y="561170"/>
                </a:lnTo>
                <a:close/>
                <a:moveTo>
                  <a:pt x="10607478" y="531566"/>
                </a:moveTo>
                <a:lnTo>
                  <a:pt x="10637188" y="531566"/>
                </a:lnTo>
                <a:lnTo>
                  <a:pt x="10637188" y="561168"/>
                </a:lnTo>
                <a:lnTo>
                  <a:pt x="10607478" y="561168"/>
                </a:lnTo>
                <a:close/>
                <a:moveTo>
                  <a:pt x="4760630" y="531566"/>
                </a:moveTo>
                <a:lnTo>
                  <a:pt x="4790340" y="531566"/>
                </a:lnTo>
                <a:lnTo>
                  <a:pt x="4790340" y="561168"/>
                </a:lnTo>
                <a:lnTo>
                  <a:pt x="4760630" y="561168"/>
                </a:lnTo>
                <a:close/>
                <a:moveTo>
                  <a:pt x="10341389" y="531564"/>
                </a:moveTo>
                <a:lnTo>
                  <a:pt x="10370992" y="531564"/>
                </a:lnTo>
                <a:lnTo>
                  <a:pt x="10370992" y="561166"/>
                </a:lnTo>
                <a:lnTo>
                  <a:pt x="10341389" y="561166"/>
                </a:lnTo>
                <a:close/>
                <a:moveTo>
                  <a:pt x="4494541" y="531564"/>
                </a:moveTo>
                <a:lnTo>
                  <a:pt x="4524144" y="531564"/>
                </a:lnTo>
                <a:lnTo>
                  <a:pt x="4524144" y="561166"/>
                </a:lnTo>
                <a:lnTo>
                  <a:pt x="4494541" y="561166"/>
                </a:lnTo>
                <a:close/>
                <a:moveTo>
                  <a:pt x="10075192" y="531562"/>
                </a:moveTo>
                <a:lnTo>
                  <a:pt x="10104794" y="531562"/>
                </a:lnTo>
                <a:lnTo>
                  <a:pt x="10104794" y="561164"/>
                </a:lnTo>
                <a:lnTo>
                  <a:pt x="10075192" y="561164"/>
                </a:lnTo>
                <a:close/>
                <a:moveTo>
                  <a:pt x="4228344" y="531562"/>
                </a:moveTo>
                <a:lnTo>
                  <a:pt x="4257946" y="531562"/>
                </a:lnTo>
                <a:lnTo>
                  <a:pt x="4257946" y="561164"/>
                </a:lnTo>
                <a:lnTo>
                  <a:pt x="4228344" y="561164"/>
                </a:lnTo>
                <a:close/>
                <a:moveTo>
                  <a:pt x="9809103" y="531560"/>
                </a:moveTo>
                <a:lnTo>
                  <a:pt x="9838705" y="531560"/>
                </a:lnTo>
                <a:lnTo>
                  <a:pt x="9838705" y="561162"/>
                </a:lnTo>
                <a:lnTo>
                  <a:pt x="9809103" y="561162"/>
                </a:lnTo>
                <a:close/>
                <a:moveTo>
                  <a:pt x="3962255" y="531560"/>
                </a:moveTo>
                <a:lnTo>
                  <a:pt x="3991857" y="531560"/>
                </a:lnTo>
                <a:lnTo>
                  <a:pt x="3991857" y="561162"/>
                </a:lnTo>
                <a:lnTo>
                  <a:pt x="3962255" y="561162"/>
                </a:lnTo>
                <a:close/>
                <a:moveTo>
                  <a:pt x="9542906" y="531558"/>
                </a:moveTo>
                <a:lnTo>
                  <a:pt x="9572509" y="531558"/>
                </a:lnTo>
                <a:lnTo>
                  <a:pt x="9572509" y="561160"/>
                </a:lnTo>
                <a:lnTo>
                  <a:pt x="9542906" y="561160"/>
                </a:lnTo>
                <a:close/>
                <a:moveTo>
                  <a:pt x="3696058" y="531558"/>
                </a:moveTo>
                <a:lnTo>
                  <a:pt x="3725661" y="531558"/>
                </a:lnTo>
                <a:lnTo>
                  <a:pt x="3725661" y="561160"/>
                </a:lnTo>
                <a:lnTo>
                  <a:pt x="3696058" y="561160"/>
                </a:lnTo>
                <a:close/>
                <a:moveTo>
                  <a:pt x="9276817" y="531556"/>
                </a:moveTo>
                <a:lnTo>
                  <a:pt x="9306420" y="531556"/>
                </a:lnTo>
                <a:lnTo>
                  <a:pt x="9306420" y="561158"/>
                </a:lnTo>
                <a:lnTo>
                  <a:pt x="9276817" y="561158"/>
                </a:lnTo>
                <a:close/>
                <a:moveTo>
                  <a:pt x="3429969" y="531556"/>
                </a:moveTo>
                <a:lnTo>
                  <a:pt x="3459572" y="531556"/>
                </a:lnTo>
                <a:lnTo>
                  <a:pt x="3459572" y="561158"/>
                </a:lnTo>
                <a:lnTo>
                  <a:pt x="3429969" y="561158"/>
                </a:lnTo>
                <a:close/>
                <a:moveTo>
                  <a:pt x="9010620" y="531554"/>
                </a:moveTo>
                <a:lnTo>
                  <a:pt x="9040222" y="531554"/>
                </a:lnTo>
                <a:lnTo>
                  <a:pt x="9040222" y="561156"/>
                </a:lnTo>
                <a:lnTo>
                  <a:pt x="9010620" y="561156"/>
                </a:lnTo>
                <a:close/>
                <a:moveTo>
                  <a:pt x="3163772" y="531554"/>
                </a:moveTo>
                <a:lnTo>
                  <a:pt x="3193374" y="531554"/>
                </a:lnTo>
                <a:lnTo>
                  <a:pt x="3193374" y="561156"/>
                </a:lnTo>
                <a:lnTo>
                  <a:pt x="3163772" y="561156"/>
                </a:lnTo>
                <a:close/>
                <a:moveTo>
                  <a:pt x="8744423" y="531551"/>
                </a:moveTo>
                <a:lnTo>
                  <a:pt x="8774026" y="531551"/>
                </a:lnTo>
                <a:lnTo>
                  <a:pt x="8774026" y="561154"/>
                </a:lnTo>
                <a:lnTo>
                  <a:pt x="8744423" y="561154"/>
                </a:lnTo>
                <a:close/>
                <a:moveTo>
                  <a:pt x="2897575" y="531551"/>
                </a:moveTo>
                <a:lnTo>
                  <a:pt x="2927178" y="531551"/>
                </a:lnTo>
                <a:lnTo>
                  <a:pt x="2927178" y="561154"/>
                </a:lnTo>
                <a:lnTo>
                  <a:pt x="2897575" y="561154"/>
                </a:lnTo>
                <a:close/>
                <a:moveTo>
                  <a:pt x="8478226" y="531549"/>
                </a:moveTo>
                <a:lnTo>
                  <a:pt x="8507828" y="531549"/>
                </a:lnTo>
                <a:lnTo>
                  <a:pt x="8507828" y="561152"/>
                </a:lnTo>
                <a:lnTo>
                  <a:pt x="8478226" y="561152"/>
                </a:lnTo>
                <a:close/>
                <a:moveTo>
                  <a:pt x="2631378" y="531549"/>
                </a:moveTo>
                <a:lnTo>
                  <a:pt x="2660980" y="531549"/>
                </a:lnTo>
                <a:lnTo>
                  <a:pt x="2660980" y="561152"/>
                </a:lnTo>
                <a:lnTo>
                  <a:pt x="2631378" y="561152"/>
                </a:lnTo>
                <a:close/>
                <a:moveTo>
                  <a:pt x="8212137" y="531547"/>
                </a:moveTo>
                <a:lnTo>
                  <a:pt x="8241740" y="531547"/>
                </a:lnTo>
                <a:lnTo>
                  <a:pt x="8241740" y="561149"/>
                </a:lnTo>
                <a:lnTo>
                  <a:pt x="8212137" y="561149"/>
                </a:lnTo>
                <a:close/>
                <a:moveTo>
                  <a:pt x="2365289" y="531547"/>
                </a:moveTo>
                <a:lnTo>
                  <a:pt x="2394892" y="531547"/>
                </a:lnTo>
                <a:lnTo>
                  <a:pt x="2394892" y="561149"/>
                </a:lnTo>
                <a:lnTo>
                  <a:pt x="2365289" y="561149"/>
                </a:lnTo>
                <a:close/>
                <a:moveTo>
                  <a:pt x="7945940" y="531545"/>
                </a:moveTo>
                <a:lnTo>
                  <a:pt x="7975543" y="531545"/>
                </a:lnTo>
                <a:lnTo>
                  <a:pt x="7975543" y="561147"/>
                </a:lnTo>
                <a:lnTo>
                  <a:pt x="7945940" y="561147"/>
                </a:lnTo>
                <a:close/>
                <a:moveTo>
                  <a:pt x="2099092" y="531545"/>
                </a:moveTo>
                <a:lnTo>
                  <a:pt x="2128695" y="531545"/>
                </a:lnTo>
                <a:lnTo>
                  <a:pt x="2128695" y="561147"/>
                </a:lnTo>
                <a:lnTo>
                  <a:pt x="2099092" y="561147"/>
                </a:lnTo>
                <a:close/>
                <a:moveTo>
                  <a:pt x="7679743" y="531543"/>
                </a:moveTo>
                <a:lnTo>
                  <a:pt x="7709346" y="531543"/>
                </a:lnTo>
                <a:lnTo>
                  <a:pt x="7709346" y="561145"/>
                </a:lnTo>
                <a:lnTo>
                  <a:pt x="7679743" y="561145"/>
                </a:lnTo>
                <a:close/>
                <a:moveTo>
                  <a:pt x="1832898" y="531543"/>
                </a:moveTo>
                <a:lnTo>
                  <a:pt x="1862498" y="531543"/>
                </a:lnTo>
                <a:lnTo>
                  <a:pt x="1862498" y="561145"/>
                </a:lnTo>
                <a:lnTo>
                  <a:pt x="1832898" y="561145"/>
                </a:lnTo>
                <a:close/>
                <a:moveTo>
                  <a:pt x="7413653" y="531541"/>
                </a:moveTo>
                <a:lnTo>
                  <a:pt x="7443256" y="531541"/>
                </a:lnTo>
                <a:lnTo>
                  <a:pt x="7443256" y="561143"/>
                </a:lnTo>
                <a:lnTo>
                  <a:pt x="7413653" y="561143"/>
                </a:lnTo>
                <a:close/>
                <a:moveTo>
                  <a:pt x="1566808" y="531541"/>
                </a:moveTo>
                <a:lnTo>
                  <a:pt x="1596409" y="531541"/>
                </a:lnTo>
                <a:lnTo>
                  <a:pt x="1596409" y="561143"/>
                </a:lnTo>
                <a:lnTo>
                  <a:pt x="1566808" y="561143"/>
                </a:lnTo>
                <a:close/>
                <a:moveTo>
                  <a:pt x="7147456" y="531539"/>
                </a:moveTo>
                <a:lnTo>
                  <a:pt x="7177058" y="531539"/>
                </a:lnTo>
                <a:lnTo>
                  <a:pt x="7177058" y="561141"/>
                </a:lnTo>
                <a:lnTo>
                  <a:pt x="7147456" y="561141"/>
                </a:lnTo>
                <a:close/>
                <a:moveTo>
                  <a:pt x="1300611" y="531539"/>
                </a:moveTo>
                <a:lnTo>
                  <a:pt x="1330213" y="531539"/>
                </a:lnTo>
                <a:lnTo>
                  <a:pt x="1330213" y="561141"/>
                </a:lnTo>
                <a:lnTo>
                  <a:pt x="1300611" y="561141"/>
                </a:lnTo>
                <a:close/>
                <a:moveTo>
                  <a:pt x="6881367" y="531537"/>
                </a:moveTo>
                <a:lnTo>
                  <a:pt x="6910970" y="531537"/>
                </a:lnTo>
                <a:lnTo>
                  <a:pt x="6910970" y="561139"/>
                </a:lnTo>
                <a:lnTo>
                  <a:pt x="6881367" y="56113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6615170" y="531534"/>
                </a:moveTo>
                <a:lnTo>
                  <a:pt x="6644773" y="531534"/>
                </a:lnTo>
                <a:lnTo>
                  <a:pt x="6644773" y="561137"/>
                </a:lnTo>
                <a:lnTo>
                  <a:pt x="6615170" y="561137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6349081" y="531532"/>
                </a:moveTo>
                <a:lnTo>
                  <a:pt x="6378683" y="531532"/>
                </a:lnTo>
                <a:lnTo>
                  <a:pt x="6378683" y="561135"/>
                </a:lnTo>
                <a:lnTo>
                  <a:pt x="6349081" y="561135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6082884" y="531530"/>
                </a:moveTo>
                <a:lnTo>
                  <a:pt x="6112486" y="531530"/>
                </a:lnTo>
                <a:lnTo>
                  <a:pt x="6112486" y="561133"/>
                </a:lnTo>
                <a:lnTo>
                  <a:pt x="6082884" y="561133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1672158" y="265811"/>
                </a:moveTo>
                <a:lnTo>
                  <a:pt x="11701760" y="265811"/>
                </a:lnTo>
                <a:lnTo>
                  <a:pt x="11701760" y="295414"/>
                </a:lnTo>
                <a:lnTo>
                  <a:pt x="11672158" y="295414"/>
                </a:lnTo>
                <a:close/>
                <a:moveTo>
                  <a:pt x="5825310" y="265811"/>
                </a:moveTo>
                <a:lnTo>
                  <a:pt x="5854913" y="265811"/>
                </a:lnTo>
                <a:lnTo>
                  <a:pt x="5854913" y="295414"/>
                </a:lnTo>
                <a:lnTo>
                  <a:pt x="5825310" y="295414"/>
                </a:lnTo>
                <a:close/>
                <a:moveTo>
                  <a:pt x="11405961" y="265809"/>
                </a:moveTo>
                <a:lnTo>
                  <a:pt x="11435563" y="265809"/>
                </a:lnTo>
                <a:lnTo>
                  <a:pt x="11435563" y="295412"/>
                </a:lnTo>
                <a:lnTo>
                  <a:pt x="11405961" y="295412"/>
                </a:lnTo>
                <a:close/>
                <a:moveTo>
                  <a:pt x="5559113" y="265809"/>
                </a:moveTo>
                <a:lnTo>
                  <a:pt x="5588715" y="265809"/>
                </a:lnTo>
                <a:lnTo>
                  <a:pt x="5588715" y="295412"/>
                </a:lnTo>
                <a:lnTo>
                  <a:pt x="5559113" y="295412"/>
                </a:lnTo>
                <a:close/>
                <a:moveTo>
                  <a:pt x="11139872" y="265807"/>
                </a:moveTo>
                <a:lnTo>
                  <a:pt x="11169474" y="265807"/>
                </a:lnTo>
                <a:lnTo>
                  <a:pt x="11169474" y="295409"/>
                </a:lnTo>
                <a:lnTo>
                  <a:pt x="11139872" y="295409"/>
                </a:lnTo>
                <a:close/>
                <a:moveTo>
                  <a:pt x="5293024" y="265807"/>
                </a:moveTo>
                <a:lnTo>
                  <a:pt x="5322626" y="265807"/>
                </a:lnTo>
                <a:lnTo>
                  <a:pt x="5322626" y="295409"/>
                </a:lnTo>
                <a:lnTo>
                  <a:pt x="5293024" y="295409"/>
                </a:lnTo>
                <a:close/>
                <a:moveTo>
                  <a:pt x="10873675" y="265805"/>
                </a:moveTo>
                <a:lnTo>
                  <a:pt x="10903277" y="265805"/>
                </a:lnTo>
                <a:lnTo>
                  <a:pt x="10903277" y="295407"/>
                </a:lnTo>
                <a:lnTo>
                  <a:pt x="10873675" y="295407"/>
                </a:lnTo>
                <a:close/>
                <a:moveTo>
                  <a:pt x="5026827" y="265805"/>
                </a:moveTo>
                <a:lnTo>
                  <a:pt x="5056429" y="265805"/>
                </a:lnTo>
                <a:lnTo>
                  <a:pt x="5056429" y="295407"/>
                </a:lnTo>
                <a:lnTo>
                  <a:pt x="5026827" y="295407"/>
                </a:lnTo>
                <a:close/>
                <a:moveTo>
                  <a:pt x="10607478" y="265803"/>
                </a:moveTo>
                <a:lnTo>
                  <a:pt x="10637188" y="265803"/>
                </a:lnTo>
                <a:lnTo>
                  <a:pt x="10637188" y="295405"/>
                </a:lnTo>
                <a:lnTo>
                  <a:pt x="10607478" y="295405"/>
                </a:lnTo>
                <a:close/>
                <a:moveTo>
                  <a:pt x="4760630" y="265803"/>
                </a:moveTo>
                <a:lnTo>
                  <a:pt x="4790340" y="265803"/>
                </a:lnTo>
                <a:lnTo>
                  <a:pt x="4790340" y="295405"/>
                </a:lnTo>
                <a:lnTo>
                  <a:pt x="4760630" y="295405"/>
                </a:lnTo>
                <a:close/>
                <a:moveTo>
                  <a:pt x="10341389" y="265800"/>
                </a:moveTo>
                <a:lnTo>
                  <a:pt x="10370992" y="265800"/>
                </a:lnTo>
                <a:lnTo>
                  <a:pt x="10370992" y="295403"/>
                </a:lnTo>
                <a:lnTo>
                  <a:pt x="10341389" y="295403"/>
                </a:lnTo>
                <a:close/>
                <a:moveTo>
                  <a:pt x="4494541" y="265800"/>
                </a:moveTo>
                <a:lnTo>
                  <a:pt x="4524144" y="265800"/>
                </a:lnTo>
                <a:lnTo>
                  <a:pt x="4524144" y="295403"/>
                </a:lnTo>
                <a:lnTo>
                  <a:pt x="4494541" y="295403"/>
                </a:lnTo>
                <a:close/>
                <a:moveTo>
                  <a:pt x="10075192" y="265798"/>
                </a:moveTo>
                <a:lnTo>
                  <a:pt x="10104794" y="265798"/>
                </a:lnTo>
                <a:lnTo>
                  <a:pt x="10104794" y="295401"/>
                </a:lnTo>
                <a:lnTo>
                  <a:pt x="10075192" y="295401"/>
                </a:lnTo>
                <a:close/>
                <a:moveTo>
                  <a:pt x="4228344" y="265798"/>
                </a:moveTo>
                <a:lnTo>
                  <a:pt x="4257946" y="265798"/>
                </a:lnTo>
                <a:lnTo>
                  <a:pt x="4257946" y="295401"/>
                </a:lnTo>
                <a:lnTo>
                  <a:pt x="4228344" y="295401"/>
                </a:lnTo>
                <a:close/>
                <a:moveTo>
                  <a:pt x="9809103" y="265796"/>
                </a:moveTo>
                <a:lnTo>
                  <a:pt x="9838705" y="265796"/>
                </a:lnTo>
                <a:lnTo>
                  <a:pt x="9838705" y="295398"/>
                </a:lnTo>
                <a:lnTo>
                  <a:pt x="9809103" y="295398"/>
                </a:lnTo>
                <a:close/>
                <a:moveTo>
                  <a:pt x="3962255" y="265796"/>
                </a:moveTo>
                <a:lnTo>
                  <a:pt x="3991857" y="265796"/>
                </a:lnTo>
                <a:lnTo>
                  <a:pt x="3991857" y="295398"/>
                </a:lnTo>
                <a:lnTo>
                  <a:pt x="3962255" y="295398"/>
                </a:lnTo>
                <a:close/>
                <a:moveTo>
                  <a:pt x="9542906" y="265794"/>
                </a:moveTo>
                <a:lnTo>
                  <a:pt x="9572509" y="265794"/>
                </a:lnTo>
                <a:lnTo>
                  <a:pt x="9572509" y="295396"/>
                </a:lnTo>
                <a:lnTo>
                  <a:pt x="9542906" y="295396"/>
                </a:lnTo>
                <a:close/>
                <a:moveTo>
                  <a:pt x="3696058" y="265794"/>
                </a:moveTo>
                <a:lnTo>
                  <a:pt x="3725661" y="265794"/>
                </a:lnTo>
                <a:lnTo>
                  <a:pt x="3725661" y="295396"/>
                </a:lnTo>
                <a:lnTo>
                  <a:pt x="3696058" y="295396"/>
                </a:lnTo>
                <a:close/>
                <a:moveTo>
                  <a:pt x="9276817" y="265792"/>
                </a:moveTo>
                <a:lnTo>
                  <a:pt x="9306420" y="265792"/>
                </a:lnTo>
                <a:lnTo>
                  <a:pt x="9306420" y="295394"/>
                </a:lnTo>
                <a:lnTo>
                  <a:pt x="9276817" y="295394"/>
                </a:lnTo>
                <a:close/>
                <a:moveTo>
                  <a:pt x="3429969" y="265792"/>
                </a:moveTo>
                <a:lnTo>
                  <a:pt x="3459572" y="265792"/>
                </a:lnTo>
                <a:lnTo>
                  <a:pt x="3459572" y="295394"/>
                </a:lnTo>
                <a:lnTo>
                  <a:pt x="3429969" y="295394"/>
                </a:lnTo>
                <a:close/>
                <a:moveTo>
                  <a:pt x="9010620" y="265789"/>
                </a:moveTo>
                <a:lnTo>
                  <a:pt x="9040222" y="265789"/>
                </a:lnTo>
                <a:lnTo>
                  <a:pt x="9040222" y="295392"/>
                </a:lnTo>
                <a:lnTo>
                  <a:pt x="9010620" y="295392"/>
                </a:lnTo>
                <a:close/>
                <a:moveTo>
                  <a:pt x="3163772" y="265789"/>
                </a:moveTo>
                <a:lnTo>
                  <a:pt x="3193374" y="265789"/>
                </a:lnTo>
                <a:lnTo>
                  <a:pt x="3193374" y="295392"/>
                </a:lnTo>
                <a:lnTo>
                  <a:pt x="3163772" y="295392"/>
                </a:lnTo>
                <a:close/>
                <a:moveTo>
                  <a:pt x="8744423" y="265787"/>
                </a:moveTo>
                <a:lnTo>
                  <a:pt x="8774026" y="265787"/>
                </a:lnTo>
                <a:lnTo>
                  <a:pt x="8774026" y="295390"/>
                </a:lnTo>
                <a:lnTo>
                  <a:pt x="8744423" y="295390"/>
                </a:lnTo>
                <a:close/>
                <a:moveTo>
                  <a:pt x="2897575" y="265787"/>
                </a:moveTo>
                <a:lnTo>
                  <a:pt x="2927178" y="265787"/>
                </a:lnTo>
                <a:lnTo>
                  <a:pt x="2927178" y="295390"/>
                </a:lnTo>
                <a:lnTo>
                  <a:pt x="2897575" y="295390"/>
                </a:lnTo>
                <a:close/>
                <a:moveTo>
                  <a:pt x="8478226" y="265785"/>
                </a:moveTo>
                <a:lnTo>
                  <a:pt x="8507828" y="265785"/>
                </a:lnTo>
                <a:lnTo>
                  <a:pt x="8507828" y="295387"/>
                </a:lnTo>
                <a:lnTo>
                  <a:pt x="8478226" y="295387"/>
                </a:lnTo>
                <a:close/>
                <a:moveTo>
                  <a:pt x="2631378" y="265785"/>
                </a:moveTo>
                <a:lnTo>
                  <a:pt x="2660980" y="265785"/>
                </a:lnTo>
                <a:lnTo>
                  <a:pt x="2660980" y="295387"/>
                </a:lnTo>
                <a:lnTo>
                  <a:pt x="2631378" y="295387"/>
                </a:lnTo>
                <a:close/>
                <a:moveTo>
                  <a:pt x="8212137" y="265783"/>
                </a:moveTo>
                <a:lnTo>
                  <a:pt x="8241740" y="265783"/>
                </a:lnTo>
                <a:lnTo>
                  <a:pt x="8241740" y="295385"/>
                </a:lnTo>
                <a:lnTo>
                  <a:pt x="8212137" y="295385"/>
                </a:lnTo>
                <a:close/>
                <a:moveTo>
                  <a:pt x="2365289" y="265783"/>
                </a:moveTo>
                <a:lnTo>
                  <a:pt x="2394892" y="265783"/>
                </a:lnTo>
                <a:lnTo>
                  <a:pt x="2394892" y="295385"/>
                </a:lnTo>
                <a:lnTo>
                  <a:pt x="2365289" y="295385"/>
                </a:lnTo>
                <a:close/>
                <a:moveTo>
                  <a:pt x="7945940" y="265781"/>
                </a:moveTo>
                <a:lnTo>
                  <a:pt x="7975543" y="265781"/>
                </a:lnTo>
                <a:lnTo>
                  <a:pt x="7975543" y="295383"/>
                </a:lnTo>
                <a:lnTo>
                  <a:pt x="7945940" y="295383"/>
                </a:lnTo>
                <a:close/>
                <a:moveTo>
                  <a:pt x="2099092" y="265781"/>
                </a:moveTo>
                <a:lnTo>
                  <a:pt x="2128695" y="265781"/>
                </a:lnTo>
                <a:lnTo>
                  <a:pt x="2128695" y="295383"/>
                </a:lnTo>
                <a:lnTo>
                  <a:pt x="2099092" y="295383"/>
                </a:lnTo>
                <a:close/>
                <a:moveTo>
                  <a:pt x="7679743" y="265778"/>
                </a:moveTo>
                <a:lnTo>
                  <a:pt x="7709346" y="265778"/>
                </a:lnTo>
                <a:lnTo>
                  <a:pt x="7709346" y="295381"/>
                </a:lnTo>
                <a:lnTo>
                  <a:pt x="7679743" y="295381"/>
                </a:lnTo>
                <a:close/>
                <a:moveTo>
                  <a:pt x="1832898" y="265778"/>
                </a:moveTo>
                <a:lnTo>
                  <a:pt x="1862498" y="265778"/>
                </a:lnTo>
                <a:lnTo>
                  <a:pt x="1862498" y="295381"/>
                </a:lnTo>
                <a:lnTo>
                  <a:pt x="1832898" y="295381"/>
                </a:lnTo>
                <a:close/>
                <a:moveTo>
                  <a:pt x="7413653" y="265776"/>
                </a:moveTo>
                <a:lnTo>
                  <a:pt x="7443256" y="265776"/>
                </a:lnTo>
                <a:lnTo>
                  <a:pt x="7443256" y="295379"/>
                </a:lnTo>
                <a:lnTo>
                  <a:pt x="7413653" y="295379"/>
                </a:lnTo>
                <a:close/>
                <a:moveTo>
                  <a:pt x="1566808" y="265776"/>
                </a:moveTo>
                <a:lnTo>
                  <a:pt x="1596409" y="265776"/>
                </a:lnTo>
                <a:lnTo>
                  <a:pt x="1596409" y="295379"/>
                </a:lnTo>
                <a:lnTo>
                  <a:pt x="1566808" y="295379"/>
                </a:lnTo>
                <a:close/>
                <a:moveTo>
                  <a:pt x="7147456" y="265774"/>
                </a:moveTo>
                <a:lnTo>
                  <a:pt x="7177058" y="265774"/>
                </a:lnTo>
                <a:lnTo>
                  <a:pt x="7177058" y="295376"/>
                </a:lnTo>
                <a:lnTo>
                  <a:pt x="7147456" y="295376"/>
                </a:lnTo>
                <a:close/>
                <a:moveTo>
                  <a:pt x="1300611" y="265774"/>
                </a:moveTo>
                <a:lnTo>
                  <a:pt x="1330213" y="265774"/>
                </a:lnTo>
                <a:lnTo>
                  <a:pt x="1330213" y="295376"/>
                </a:lnTo>
                <a:lnTo>
                  <a:pt x="1300611" y="295376"/>
                </a:lnTo>
                <a:close/>
                <a:moveTo>
                  <a:pt x="6881367" y="265772"/>
                </a:moveTo>
                <a:lnTo>
                  <a:pt x="6910970" y="265772"/>
                </a:lnTo>
                <a:lnTo>
                  <a:pt x="6910970" y="295374"/>
                </a:lnTo>
                <a:lnTo>
                  <a:pt x="6881367" y="295374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6615170" y="265770"/>
                </a:moveTo>
                <a:lnTo>
                  <a:pt x="6644773" y="265770"/>
                </a:lnTo>
                <a:lnTo>
                  <a:pt x="6644773" y="295372"/>
                </a:lnTo>
                <a:lnTo>
                  <a:pt x="6615170" y="295372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6349081" y="265767"/>
                </a:moveTo>
                <a:lnTo>
                  <a:pt x="6378683" y="265767"/>
                </a:lnTo>
                <a:lnTo>
                  <a:pt x="6378683" y="295370"/>
                </a:lnTo>
                <a:lnTo>
                  <a:pt x="6349081" y="295370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6082884" y="265765"/>
                </a:moveTo>
                <a:lnTo>
                  <a:pt x="6112486" y="265765"/>
                </a:lnTo>
                <a:lnTo>
                  <a:pt x="6112486" y="295368"/>
                </a:lnTo>
                <a:lnTo>
                  <a:pt x="6082884" y="295368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1672158" y="48"/>
                </a:moveTo>
                <a:lnTo>
                  <a:pt x="11701760" y="48"/>
                </a:lnTo>
                <a:lnTo>
                  <a:pt x="11701760" y="29651"/>
                </a:lnTo>
                <a:lnTo>
                  <a:pt x="11672158" y="29651"/>
                </a:lnTo>
                <a:close/>
                <a:moveTo>
                  <a:pt x="5825310" y="48"/>
                </a:moveTo>
                <a:lnTo>
                  <a:pt x="5854913" y="48"/>
                </a:lnTo>
                <a:lnTo>
                  <a:pt x="5854913" y="29651"/>
                </a:lnTo>
                <a:lnTo>
                  <a:pt x="5825310" y="29651"/>
                </a:lnTo>
                <a:close/>
                <a:moveTo>
                  <a:pt x="11405961" y="46"/>
                </a:moveTo>
                <a:lnTo>
                  <a:pt x="11435563" y="46"/>
                </a:lnTo>
                <a:lnTo>
                  <a:pt x="11435563" y="29648"/>
                </a:lnTo>
                <a:lnTo>
                  <a:pt x="11405961" y="29648"/>
                </a:lnTo>
                <a:close/>
                <a:moveTo>
                  <a:pt x="5559113" y="46"/>
                </a:moveTo>
                <a:lnTo>
                  <a:pt x="5588715" y="46"/>
                </a:lnTo>
                <a:lnTo>
                  <a:pt x="5588715" y="29648"/>
                </a:lnTo>
                <a:lnTo>
                  <a:pt x="5559113" y="29648"/>
                </a:lnTo>
                <a:close/>
                <a:moveTo>
                  <a:pt x="11139872" y="44"/>
                </a:moveTo>
                <a:lnTo>
                  <a:pt x="11169474" y="44"/>
                </a:lnTo>
                <a:lnTo>
                  <a:pt x="11169474" y="29646"/>
                </a:lnTo>
                <a:lnTo>
                  <a:pt x="11139872" y="29646"/>
                </a:lnTo>
                <a:close/>
                <a:moveTo>
                  <a:pt x="5293024" y="44"/>
                </a:moveTo>
                <a:lnTo>
                  <a:pt x="5322626" y="44"/>
                </a:lnTo>
                <a:lnTo>
                  <a:pt x="5322626" y="29646"/>
                </a:lnTo>
                <a:lnTo>
                  <a:pt x="5293024" y="29646"/>
                </a:lnTo>
                <a:close/>
                <a:moveTo>
                  <a:pt x="10873675" y="41"/>
                </a:moveTo>
                <a:lnTo>
                  <a:pt x="10903277" y="41"/>
                </a:lnTo>
                <a:lnTo>
                  <a:pt x="10903277" y="29644"/>
                </a:lnTo>
                <a:lnTo>
                  <a:pt x="10873675" y="29644"/>
                </a:lnTo>
                <a:close/>
                <a:moveTo>
                  <a:pt x="5026827" y="41"/>
                </a:moveTo>
                <a:lnTo>
                  <a:pt x="5056429" y="41"/>
                </a:lnTo>
                <a:lnTo>
                  <a:pt x="5056429" y="29644"/>
                </a:lnTo>
                <a:lnTo>
                  <a:pt x="5026827" y="29644"/>
                </a:lnTo>
                <a:close/>
                <a:moveTo>
                  <a:pt x="10607478" y="39"/>
                </a:moveTo>
                <a:lnTo>
                  <a:pt x="10637188" y="39"/>
                </a:lnTo>
                <a:lnTo>
                  <a:pt x="10637188" y="29641"/>
                </a:lnTo>
                <a:lnTo>
                  <a:pt x="10607478" y="29641"/>
                </a:lnTo>
                <a:close/>
                <a:moveTo>
                  <a:pt x="4760630" y="39"/>
                </a:moveTo>
                <a:lnTo>
                  <a:pt x="4790340" y="39"/>
                </a:lnTo>
                <a:lnTo>
                  <a:pt x="4790340" y="29641"/>
                </a:lnTo>
                <a:lnTo>
                  <a:pt x="4760630" y="29641"/>
                </a:lnTo>
                <a:close/>
                <a:moveTo>
                  <a:pt x="10341389" y="37"/>
                </a:moveTo>
                <a:lnTo>
                  <a:pt x="10370992" y="37"/>
                </a:lnTo>
                <a:lnTo>
                  <a:pt x="10370992" y="29639"/>
                </a:lnTo>
                <a:lnTo>
                  <a:pt x="10341389" y="29639"/>
                </a:lnTo>
                <a:close/>
                <a:moveTo>
                  <a:pt x="4494541" y="37"/>
                </a:moveTo>
                <a:lnTo>
                  <a:pt x="4524144" y="37"/>
                </a:lnTo>
                <a:lnTo>
                  <a:pt x="4524144" y="29639"/>
                </a:lnTo>
                <a:lnTo>
                  <a:pt x="4494541" y="29639"/>
                </a:lnTo>
                <a:close/>
                <a:moveTo>
                  <a:pt x="10075192" y="34"/>
                </a:moveTo>
                <a:lnTo>
                  <a:pt x="10104794" y="34"/>
                </a:lnTo>
                <a:lnTo>
                  <a:pt x="10104794" y="29637"/>
                </a:lnTo>
                <a:lnTo>
                  <a:pt x="10075192" y="29637"/>
                </a:lnTo>
                <a:close/>
                <a:moveTo>
                  <a:pt x="4228344" y="34"/>
                </a:moveTo>
                <a:lnTo>
                  <a:pt x="4257946" y="34"/>
                </a:lnTo>
                <a:lnTo>
                  <a:pt x="4257946" y="29637"/>
                </a:lnTo>
                <a:lnTo>
                  <a:pt x="4228344" y="29637"/>
                </a:lnTo>
                <a:close/>
                <a:moveTo>
                  <a:pt x="9809103" y="32"/>
                </a:moveTo>
                <a:lnTo>
                  <a:pt x="9838705" y="32"/>
                </a:lnTo>
                <a:lnTo>
                  <a:pt x="9838705" y="29635"/>
                </a:lnTo>
                <a:lnTo>
                  <a:pt x="9809103" y="29635"/>
                </a:lnTo>
                <a:close/>
                <a:moveTo>
                  <a:pt x="3962255" y="32"/>
                </a:moveTo>
                <a:lnTo>
                  <a:pt x="3991857" y="32"/>
                </a:lnTo>
                <a:lnTo>
                  <a:pt x="3991857" y="29635"/>
                </a:lnTo>
                <a:lnTo>
                  <a:pt x="3962255" y="29635"/>
                </a:lnTo>
                <a:close/>
                <a:moveTo>
                  <a:pt x="9542906" y="30"/>
                </a:moveTo>
                <a:lnTo>
                  <a:pt x="9572509" y="30"/>
                </a:lnTo>
                <a:lnTo>
                  <a:pt x="9572509" y="29632"/>
                </a:lnTo>
                <a:lnTo>
                  <a:pt x="9542906" y="29632"/>
                </a:lnTo>
                <a:close/>
                <a:moveTo>
                  <a:pt x="3696058" y="30"/>
                </a:moveTo>
                <a:lnTo>
                  <a:pt x="3725661" y="30"/>
                </a:lnTo>
                <a:lnTo>
                  <a:pt x="3725661" y="29632"/>
                </a:lnTo>
                <a:lnTo>
                  <a:pt x="3696058" y="29632"/>
                </a:lnTo>
                <a:close/>
                <a:moveTo>
                  <a:pt x="9276817" y="28"/>
                </a:moveTo>
                <a:lnTo>
                  <a:pt x="9306420" y="28"/>
                </a:lnTo>
                <a:lnTo>
                  <a:pt x="9306420" y="29630"/>
                </a:lnTo>
                <a:lnTo>
                  <a:pt x="9276817" y="29630"/>
                </a:lnTo>
                <a:close/>
                <a:moveTo>
                  <a:pt x="3429969" y="28"/>
                </a:moveTo>
                <a:lnTo>
                  <a:pt x="3459572" y="28"/>
                </a:lnTo>
                <a:lnTo>
                  <a:pt x="3459572" y="29630"/>
                </a:lnTo>
                <a:lnTo>
                  <a:pt x="3429969" y="29630"/>
                </a:lnTo>
                <a:close/>
                <a:moveTo>
                  <a:pt x="9010620" y="25"/>
                </a:moveTo>
                <a:lnTo>
                  <a:pt x="9040222" y="25"/>
                </a:lnTo>
                <a:lnTo>
                  <a:pt x="9040222" y="29628"/>
                </a:lnTo>
                <a:lnTo>
                  <a:pt x="9010620" y="29628"/>
                </a:lnTo>
                <a:close/>
                <a:moveTo>
                  <a:pt x="3163772" y="25"/>
                </a:moveTo>
                <a:lnTo>
                  <a:pt x="3193374" y="25"/>
                </a:lnTo>
                <a:lnTo>
                  <a:pt x="3193374" y="29628"/>
                </a:lnTo>
                <a:lnTo>
                  <a:pt x="3163772" y="29628"/>
                </a:lnTo>
                <a:close/>
                <a:moveTo>
                  <a:pt x="8744423" y="23"/>
                </a:moveTo>
                <a:lnTo>
                  <a:pt x="8774026" y="23"/>
                </a:lnTo>
                <a:lnTo>
                  <a:pt x="8774026" y="29625"/>
                </a:lnTo>
                <a:lnTo>
                  <a:pt x="8744423" y="29625"/>
                </a:lnTo>
                <a:close/>
                <a:moveTo>
                  <a:pt x="2897575" y="23"/>
                </a:moveTo>
                <a:lnTo>
                  <a:pt x="2927178" y="23"/>
                </a:lnTo>
                <a:lnTo>
                  <a:pt x="2927178" y="29625"/>
                </a:lnTo>
                <a:lnTo>
                  <a:pt x="2897575" y="29625"/>
                </a:lnTo>
                <a:close/>
                <a:moveTo>
                  <a:pt x="8478226" y="21"/>
                </a:moveTo>
                <a:lnTo>
                  <a:pt x="8507828" y="21"/>
                </a:lnTo>
                <a:lnTo>
                  <a:pt x="8507828" y="29623"/>
                </a:lnTo>
                <a:lnTo>
                  <a:pt x="8478226" y="29623"/>
                </a:lnTo>
                <a:close/>
                <a:moveTo>
                  <a:pt x="2631378" y="21"/>
                </a:moveTo>
                <a:lnTo>
                  <a:pt x="2660980" y="21"/>
                </a:lnTo>
                <a:lnTo>
                  <a:pt x="2660980" y="29623"/>
                </a:lnTo>
                <a:lnTo>
                  <a:pt x="2631378" y="29623"/>
                </a:lnTo>
                <a:close/>
                <a:moveTo>
                  <a:pt x="8212137" y="18"/>
                </a:moveTo>
                <a:lnTo>
                  <a:pt x="8241740" y="18"/>
                </a:lnTo>
                <a:lnTo>
                  <a:pt x="8241740" y="29621"/>
                </a:lnTo>
                <a:lnTo>
                  <a:pt x="8212137" y="29621"/>
                </a:lnTo>
                <a:close/>
                <a:moveTo>
                  <a:pt x="2365289" y="18"/>
                </a:moveTo>
                <a:lnTo>
                  <a:pt x="2394892" y="18"/>
                </a:lnTo>
                <a:lnTo>
                  <a:pt x="2394892" y="29621"/>
                </a:lnTo>
                <a:lnTo>
                  <a:pt x="2365289" y="29621"/>
                </a:lnTo>
                <a:close/>
                <a:moveTo>
                  <a:pt x="7945940" y="16"/>
                </a:moveTo>
                <a:lnTo>
                  <a:pt x="7975543" y="16"/>
                </a:lnTo>
                <a:lnTo>
                  <a:pt x="7975543" y="29618"/>
                </a:lnTo>
                <a:lnTo>
                  <a:pt x="7945940" y="29618"/>
                </a:lnTo>
                <a:close/>
                <a:moveTo>
                  <a:pt x="2099092" y="16"/>
                </a:moveTo>
                <a:lnTo>
                  <a:pt x="2128695" y="16"/>
                </a:lnTo>
                <a:lnTo>
                  <a:pt x="2128695" y="29618"/>
                </a:lnTo>
                <a:lnTo>
                  <a:pt x="2099092" y="29618"/>
                </a:lnTo>
                <a:close/>
                <a:moveTo>
                  <a:pt x="7679743" y="14"/>
                </a:moveTo>
                <a:lnTo>
                  <a:pt x="7709346" y="14"/>
                </a:lnTo>
                <a:lnTo>
                  <a:pt x="7709346" y="29616"/>
                </a:lnTo>
                <a:lnTo>
                  <a:pt x="7679743" y="29616"/>
                </a:lnTo>
                <a:close/>
                <a:moveTo>
                  <a:pt x="1832898" y="14"/>
                </a:moveTo>
                <a:lnTo>
                  <a:pt x="1862498" y="14"/>
                </a:lnTo>
                <a:lnTo>
                  <a:pt x="1862498" y="29616"/>
                </a:lnTo>
                <a:lnTo>
                  <a:pt x="1832898" y="29616"/>
                </a:lnTo>
                <a:close/>
                <a:moveTo>
                  <a:pt x="7413653" y="12"/>
                </a:moveTo>
                <a:lnTo>
                  <a:pt x="7443256" y="12"/>
                </a:lnTo>
                <a:lnTo>
                  <a:pt x="7443256" y="29614"/>
                </a:lnTo>
                <a:lnTo>
                  <a:pt x="7413653" y="29614"/>
                </a:lnTo>
                <a:close/>
                <a:moveTo>
                  <a:pt x="1566808" y="12"/>
                </a:moveTo>
                <a:lnTo>
                  <a:pt x="1596409" y="12"/>
                </a:lnTo>
                <a:lnTo>
                  <a:pt x="1596409" y="29614"/>
                </a:lnTo>
                <a:lnTo>
                  <a:pt x="1566808" y="29614"/>
                </a:lnTo>
                <a:close/>
                <a:moveTo>
                  <a:pt x="7147456" y="9"/>
                </a:moveTo>
                <a:lnTo>
                  <a:pt x="7177058" y="9"/>
                </a:lnTo>
                <a:lnTo>
                  <a:pt x="7177058" y="29612"/>
                </a:lnTo>
                <a:lnTo>
                  <a:pt x="7147456" y="29612"/>
                </a:lnTo>
                <a:close/>
                <a:moveTo>
                  <a:pt x="1300611" y="9"/>
                </a:moveTo>
                <a:lnTo>
                  <a:pt x="1330213" y="9"/>
                </a:lnTo>
                <a:lnTo>
                  <a:pt x="1330213" y="29612"/>
                </a:lnTo>
                <a:lnTo>
                  <a:pt x="1300611" y="29612"/>
                </a:lnTo>
                <a:close/>
                <a:moveTo>
                  <a:pt x="6881367" y="7"/>
                </a:moveTo>
                <a:lnTo>
                  <a:pt x="6910970" y="7"/>
                </a:lnTo>
                <a:lnTo>
                  <a:pt x="6910970" y="29609"/>
                </a:lnTo>
                <a:lnTo>
                  <a:pt x="6881367" y="29609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6615170" y="5"/>
                </a:moveTo>
                <a:lnTo>
                  <a:pt x="6644773" y="5"/>
                </a:lnTo>
                <a:lnTo>
                  <a:pt x="6644773" y="29607"/>
                </a:lnTo>
                <a:lnTo>
                  <a:pt x="6615170" y="29607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6349081" y="2"/>
                </a:moveTo>
                <a:lnTo>
                  <a:pt x="6378683" y="2"/>
                </a:lnTo>
                <a:lnTo>
                  <a:pt x="6378683" y="29605"/>
                </a:lnTo>
                <a:lnTo>
                  <a:pt x="6349081" y="29605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6082884" y="0"/>
                </a:moveTo>
                <a:lnTo>
                  <a:pt x="6112486" y="0"/>
                </a:lnTo>
                <a:lnTo>
                  <a:pt x="6112486" y="29602"/>
                </a:lnTo>
                <a:lnTo>
                  <a:pt x="6082884" y="29602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E77F839-1906-4B62-993E-E3534B67AD9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83072" y="330897"/>
            <a:ext cx="3713744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tx2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/>
              <a:t>Insert Date Here</a:t>
            </a:r>
          </a:p>
          <a:p>
            <a:pPr lvl="0"/>
            <a:endParaRPr lang="en-US"/>
          </a:p>
        </p:txBody>
      </p:sp>
      <p:sp>
        <p:nvSpPr>
          <p:cNvPr id="10" name="Graphic 16">
            <a:extLst>
              <a:ext uri="{FF2B5EF4-FFF2-40B4-BE49-F238E27FC236}">
                <a16:creationId xmlns:a16="http://schemas.microsoft.com/office/drawing/2014/main" id="{C1DC35A7-EFB6-4FED-B520-4FBC9E9DE315}"/>
              </a:ext>
            </a:extLst>
          </p:cNvPr>
          <p:cNvSpPr>
            <a:spLocks noChangeAspect="1"/>
          </p:cNvSpPr>
          <p:nvPr userDrawn="1"/>
        </p:nvSpPr>
        <p:spPr>
          <a:xfrm>
            <a:off x="379511" y="6034424"/>
            <a:ext cx="1548900" cy="548640"/>
          </a:xfrm>
          <a:custGeom>
            <a:avLst/>
            <a:gdLst>
              <a:gd name="connsiteX0" fmla="*/ 0 w 1508759"/>
              <a:gd name="connsiteY0" fmla="*/ 0 h 534561"/>
              <a:gd name="connsiteX1" fmla="*/ 537808 w 1508759"/>
              <a:gd name="connsiteY1" fmla="*/ 0 h 534561"/>
              <a:gd name="connsiteX2" fmla="*/ 537808 w 1508759"/>
              <a:gd name="connsiteY2" fmla="*/ 537808 h 534561"/>
              <a:gd name="connsiteX3" fmla="*/ 0 w 1508759"/>
              <a:gd name="connsiteY3" fmla="*/ 537808 h 534561"/>
              <a:gd name="connsiteX4" fmla="*/ 0 w 1508759"/>
              <a:gd name="connsiteY4" fmla="*/ 0 h 534561"/>
              <a:gd name="connsiteX5" fmla="*/ 55654 w 1508759"/>
              <a:gd name="connsiteY5" fmla="*/ 482154 h 534561"/>
              <a:gd name="connsiteX6" fmla="*/ 482154 w 1508759"/>
              <a:gd name="connsiteY6" fmla="*/ 482154 h 534561"/>
              <a:gd name="connsiteX7" fmla="*/ 482154 w 1508759"/>
              <a:gd name="connsiteY7" fmla="*/ 55654 h 534561"/>
              <a:gd name="connsiteX8" fmla="*/ 55654 w 1508759"/>
              <a:gd name="connsiteY8" fmla="*/ 55654 h 534561"/>
              <a:gd name="connsiteX9" fmla="*/ 55654 w 1508759"/>
              <a:gd name="connsiteY9" fmla="*/ 482154 h 534561"/>
              <a:gd name="connsiteX10" fmla="*/ 270678 w 1508759"/>
              <a:gd name="connsiteY10" fmla="*/ 138736 h 534561"/>
              <a:gd name="connsiteX11" fmla="*/ 326332 w 1508759"/>
              <a:gd name="connsiteY11" fmla="*/ 138736 h 534561"/>
              <a:gd name="connsiteX12" fmla="*/ 326332 w 1508759"/>
              <a:gd name="connsiteY12" fmla="*/ 301702 h 534561"/>
              <a:gd name="connsiteX13" fmla="*/ 214124 w 1508759"/>
              <a:gd name="connsiteY13" fmla="*/ 419755 h 534561"/>
              <a:gd name="connsiteX14" fmla="*/ 104114 w 1508759"/>
              <a:gd name="connsiteY14" fmla="*/ 301702 h 534561"/>
              <a:gd name="connsiteX15" fmla="*/ 104114 w 1508759"/>
              <a:gd name="connsiteY15" fmla="*/ 138736 h 534561"/>
              <a:gd name="connsiteX16" fmla="*/ 159769 w 1508759"/>
              <a:gd name="connsiteY16" fmla="*/ 138736 h 534561"/>
              <a:gd name="connsiteX17" fmla="*/ 159769 w 1508759"/>
              <a:gd name="connsiteY17" fmla="*/ 301702 h 534561"/>
              <a:gd name="connsiteX18" fmla="*/ 215423 w 1508759"/>
              <a:gd name="connsiteY18" fmla="*/ 367248 h 534561"/>
              <a:gd name="connsiteX19" fmla="*/ 270628 w 1508759"/>
              <a:gd name="connsiteY19" fmla="*/ 301702 h 534561"/>
              <a:gd name="connsiteX20" fmla="*/ 270628 w 1508759"/>
              <a:gd name="connsiteY20" fmla="*/ 138736 h 534561"/>
              <a:gd name="connsiteX21" fmla="*/ 432345 w 1508759"/>
              <a:gd name="connsiteY21" fmla="*/ 138736 h 534561"/>
              <a:gd name="connsiteX22" fmla="*/ 398223 w 1508759"/>
              <a:gd name="connsiteY22" fmla="*/ 171959 h 534561"/>
              <a:gd name="connsiteX23" fmla="*/ 364101 w 1508759"/>
              <a:gd name="connsiteY23" fmla="*/ 138736 h 534561"/>
              <a:gd name="connsiteX24" fmla="*/ 398223 w 1508759"/>
              <a:gd name="connsiteY24" fmla="*/ 104614 h 534561"/>
              <a:gd name="connsiteX25" fmla="*/ 432345 w 1508759"/>
              <a:gd name="connsiteY25" fmla="*/ 138736 h 534561"/>
              <a:gd name="connsiteX26" fmla="*/ 370346 w 1508759"/>
              <a:gd name="connsiteY26" fmla="*/ 198437 h 534561"/>
              <a:gd name="connsiteX27" fmla="*/ 426000 w 1508759"/>
              <a:gd name="connsiteY27" fmla="*/ 198437 h 534561"/>
              <a:gd name="connsiteX28" fmla="*/ 426000 w 1508759"/>
              <a:gd name="connsiteY28" fmla="*/ 417058 h 534561"/>
              <a:gd name="connsiteX29" fmla="*/ 370346 w 1508759"/>
              <a:gd name="connsiteY29" fmla="*/ 417058 h 534561"/>
              <a:gd name="connsiteX30" fmla="*/ 370346 w 1508759"/>
              <a:gd name="connsiteY30" fmla="*/ 198437 h 534561"/>
              <a:gd name="connsiteX31" fmla="*/ 799543 w 1508759"/>
              <a:gd name="connsiteY31" fmla="*/ 232109 h 534561"/>
              <a:gd name="connsiteX32" fmla="*/ 699425 w 1508759"/>
              <a:gd name="connsiteY32" fmla="*/ 327281 h 534561"/>
              <a:gd name="connsiteX33" fmla="*/ 649167 w 1508759"/>
              <a:gd name="connsiteY33" fmla="*/ 327281 h 534561"/>
              <a:gd name="connsiteX34" fmla="*/ 649167 w 1508759"/>
              <a:gd name="connsiteY34" fmla="*/ 417058 h 534561"/>
              <a:gd name="connsiteX35" fmla="*/ 593512 w 1508759"/>
              <a:gd name="connsiteY35" fmla="*/ 417058 h 534561"/>
              <a:gd name="connsiteX36" fmla="*/ 593512 w 1508759"/>
              <a:gd name="connsiteY36" fmla="*/ 138736 h 534561"/>
              <a:gd name="connsiteX37" fmla="*/ 699425 w 1508759"/>
              <a:gd name="connsiteY37" fmla="*/ 138736 h 534561"/>
              <a:gd name="connsiteX38" fmla="*/ 799543 w 1508759"/>
              <a:gd name="connsiteY38" fmla="*/ 232109 h 534561"/>
              <a:gd name="connsiteX39" fmla="*/ 742989 w 1508759"/>
              <a:gd name="connsiteY39" fmla="*/ 232109 h 534561"/>
              <a:gd name="connsiteX40" fmla="*/ 693630 w 1508759"/>
              <a:gd name="connsiteY40" fmla="*/ 183599 h 534561"/>
              <a:gd name="connsiteX41" fmla="*/ 649167 w 1508759"/>
              <a:gd name="connsiteY41" fmla="*/ 183599 h 534561"/>
              <a:gd name="connsiteX42" fmla="*/ 649167 w 1508759"/>
              <a:gd name="connsiteY42" fmla="*/ 282818 h 534561"/>
              <a:gd name="connsiteX43" fmla="*/ 693630 w 1508759"/>
              <a:gd name="connsiteY43" fmla="*/ 282818 h 534561"/>
              <a:gd name="connsiteX44" fmla="*/ 742989 w 1508759"/>
              <a:gd name="connsiteY44" fmla="*/ 232109 h 534561"/>
              <a:gd name="connsiteX45" fmla="*/ 986739 w 1508759"/>
              <a:gd name="connsiteY45" fmla="*/ 198437 h 534561"/>
              <a:gd name="connsiteX46" fmla="*/ 1042393 w 1508759"/>
              <a:gd name="connsiteY46" fmla="*/ 198437 h 534561"/>
              <a:gd name="connsiteX47" fmla="*/ 1042393 w 1508759"/>
              <a:gd name="connsiteY47" fmla="*/ 417058 h 534561"/>
              <a:gd name="connsiteX48" fmla="*/ 986739 w 1508759"/>
              <a:gd name="connsiteY48" fmla="*/ 417058 h 534561"/>
              <a:gd name="connsiteX49" fmla="*/ 986739 w 1508759"/>
              <a:gd name="connsiteY49" fmla="*/ 392378 h 534561"/>
              <a:gd name="connsiteX50" fmla="*/ 915797 w 1508759"/>
              <a:gd name="connsiteY50" fmla="*/ 419755 h 534561"/>
              <a:gd name="connsiteX51" fmla="*/ 814780 w 1508759"/>
              <a:gd name="connsiteY51" fmla="*/ 307947 h 534561"/>
              <a:gd name="connsiteX52" fmla="*/ 915797 w 1508759"/>
              <a:gd name="connsiteY52" fmla="*/ 195689 h 534561"/>
              <a:gd name="connsiteX53" fmla="*/ 986739 w 1508759"/>
              <a:gd name="connsiteY53" fmla="*/ 225765 h 534561"/>
              <a:gd name="connsiteX54" fmla="*/ 986739 w 1508759"/>
              <a:gd name="connsiteY54" fmla="*/ 198437 h 534561"/>
              <a:gd name="connsiteX55" fmla="*/ 986739 w 1508759"/>
              <a:gd name="connsiteY55" fmla="*/ 307947 h 534561"/>
              <a:gd name="connsiteX56" fmla="*/ 928837 w 1508759"/>
              <a:gd name="connsiteY56" fmla="*/ 244200 h 534561"/>
              <a:gd name="connsiteX57" fmla="*/ 871384 w 1508759"/>
              <a:gd name="connsiteY57" fmla="*/ 307947 h 534561"/>
              <a:gd name="connsiteX58" fmla="*/ 928837 w 1508759"/>
              <a:gd name="connsiteY58" fmla="*/ 370796 h 534561"/>
              <a:gd name="connsiteX59" fmla="*/ 986739 w 1508759"/>
              <a:gd name="connsiteY59" fmla="*/ 307947 h 534561"/>
              <a:gd name="connsiteX60" fmla="*/ 1178432 w 1508759"/>
              <a:gd name="connsiteY60" fmla="*/ 369447 h 534561"/>
              <a:gd name="connsiteX61" fmla="*/ 1200413 w 1508759"/>
              <a:gd name="connsiteY61" fmla="*/ 369447 h 534561"/>
              <a:gd name="connsiteX62" fmla="*/ 1200413 w 1508759"/>
              <a:gd name="connsiteY62" fmla="*/ 417058 h 534561"/>
              <a:gd name="connsiteX63" fmla="*/ 1171237 w 1508759"/>
              <a:gd name="connsiteY63" fmla="*/ 417058 h 534561"/>
              <a:gd name="connsiteX64" fmla="*/ 1095350 w 1508759"/>
              <a:gd name="connsiteY64" fmla="*/ 340271 h 534561"/>
              <a:gd name="connsiteX65" fmla="*/ 1095350 w 1508759"/>
              <a:gd name="connsiteY65" fmla="*/ 245548 h 534561"/>
              <a:gd name="connsiteX66" fmla="*/ 1069321 w 1508759"/>
              <a:gd name="connsiteY66" fmla="*/ 245548 h 534561"/>
              <a:gd name="connsiteX67" fmla="*/ 1069321 w 1508759"/>
              <a:gd name="connsiteY67" fmla="*/ 198387 h 534561"/>
              <a:gd name="connsiteX68" fmla="*/ 1095350 w 1508759"/>
              <a:gd name="connsiteY68" fmla="*/ 198387 h 534561"/>
              <a:gd name="connsiteX69" fmla="*/ 1095350 w 1508759"/>
              <a:gd name="connsiteY69" fmla="*/ 138736 h 534561"/>
              <a:gd name="connsiteX70" fmla="*/ 1151004 w 1508759"/>
              <a:gd name="connsiteY70" fmla="*/ 138736 h 534561"/>
              <a:gd name="connsiteX71" fmla="*/ 1151004 w 1508759"/>
              <a:gd name="connsiteY71" fmla="*/ 198437 h 534561"/>
              <a:gd name="connsiteX72" fmla="*/ 1199914 w 1508759"/>
              <a:gd name="connsiteY72" fmla="*/ 198437 h 534561"/>
              <a:gd name="connsiteX73" fmla="*/ 1199914 w 1508759"/>
              <a:gd name="connsiteY73" fmla="*/ 245598 h 534561"/>
              <a:gd name="connsiteX74" fmla="*/ 1151004 w 1508759"/>
              <a:gd name="connsiteY74" fmla="*/ 245598 h 534561"/>
              <a:gd name="connsiteX75" fmla="*/ 1151004 w 1508759"/>
              <a:gd name="connsiteY75" fmla="*/ 340720 h 534561"/>
              <a:gd name="connsiteX76" fmla="*/ 1178432 w 1508759"/>
              <a:gd name="connsiteY76" fmla="*/ 369447 h 534561"/>
              <a:gd name="connsiteX77" fmla="*/ 1440616 w 1508759"/>
              <a:gd name="connsiteY77" fmla="*/ 290012 h 534561"/>
              <a:gd name="connsiteX78" fmla="*/ 1440616 w 1508759"/>
              <a:gd name="connsiteY78" fmla="*/ 417058 h 534561"/>
              <a:gd name="connsiteX79" fmla="*/ 1384962 w 1508759"/>
              <a:gd name="connsiteY79" fmla="*/ 417058 h 534561"/>
              <a:gd name="connsiteX80" fmla="*/ 1384962 w 1508759"/>
              <a:gd name="connsiteY80" fmla="*/ 296307 h 534561"/>
              <a:gd name="connsiteX81" fmla="*/ 1335103 w 1508759"/>
              <a:gd name="connsiteY81" fmla="*/ 241552 h 534561"/>
              <a:gd name="connsiteX82" fmla="*/ 1282596 w 1508759"/>
              <a:gd name="connsiteY82" fmla="*/ 301253 h 534561"/>
              <a:gd name="connsiteX83" fmla="*/ 1282596 w 1508759"/>
              <a:gd name="connsiteY83" fmla="*/ 417058 h 534561"/>
              <a:gd name="connsiteX84" fmla="*/ 1226942 w 1508759"/>
              <a:gd name="connsiteY84" fmla="*/ 417058 h 534561"/>
              <a:gd name="connsiteX85" fmla="*/ 1226942 w 1508759"/>
              <a:gd name="connsiteY85" fmla="*/ 125247 h 534561"/>
              <a:gd name="connsiteX86" fmla="*/ 1282596 w 1508759"/>
              <a:gd name="connsiteY86" fmla="*/ 125247 h 534561"/>
              <a:gd name="connsiteX87" fmla="*/ 1282596 w 1508759"/>
              <a:gd name="connsiteY87" fmla="*/ 220869 h 534561"/>
              <a:gd name="connsiteX88" fmla="*/ 1348592 w 1508759"/>
              <a:gd name="connsiteY88" fmla="*/ 195290 h 534561"/>
              <a:gd name="connsiteX89" fmla="*/ 1440616 w 1508759"/>
              <a:gd name="connsiteY89" fmla="*/ 290012 h 534561"/>
              <a:gd name="connsiteX90" fmla="*/ 1429075 w 1508759"/>
              <a:gd name="connsiteY90" fmla="*/ 125247 h 534561"/>
              <a:gd name="connsiteX91" fmla="*/ 1458252 w 1508759"/>
              <a:gd name="connsiteY91" fmla="*/ 125247 h 534561"/>
              <a:gd name="connsiteX92" fmla="*/ 1458252 w 1508759"/>
              <a:gd name="connsiteY92" fmla="*/ 131092 h 534561"/>
              <a:gd name="connsiteX93" fmla="*/ 1447460 w 1508759"/>
              <a:gd name="connsiteY93" fmla="*/ 131092 h 534561"/>
              <a:gd name="connsiteX94" fmla="*/ 1447460 w 1508759"/>
              <a:gd name="connsiteY94" fmla="*/ 165664 h 534561"/>
              <a:gd name="connsiteX95" fmla="*/ 1440266 w 1508759"/>
              <a:gd name="connsiteY95" fmla="*/ 165664 h 534561"/>
              <a:gd name="connsiteX96" fmla="*/ 1440266 w 1508759"/>
              <a:gd name="connsiteY96" fmla="*/ 131092 h 534561"/>
              <a:gd name="connsiteX97" fmla="*/ 1429026 w 1508759"/>
              <a:gd name="connsiteY97" fmla="*/ 131092 h 534561"/>
              <a:gd name="connsiteX98" fmla="*/ 1429026 w 1508759"/>
              <a:gd name="connsiteY98" fmla="*/ 125247 h 534561"/>
              <a:gd name="connsiteX99" fmla="*/ 1510808 w 1508759"/>
              <a:gd name="connsiteY99" fmla="*/ 125247 h 534561"/>
              <a:gd name="connsiteX100" fmla="*/ 1510808 w 1508759"/>
              <a:gd name="connsiteY100" fmla="*/ 165664 h 534561"/>
              <a:gd name="connsiteX101" fmla="*/ 1504064 w 1508759"/>
              <a:gd name="connsiteY101" fmla="*/ 165664 h 534561"/>
              <a:gd name="connsiteX102" fmla="*/ 1504064 w 1508759"/>
              <a:gd name="connsiteY102" fmla="*/ 135139 h 534561"/>
              <a:gd name="connsiteX103" fmla="*/ 1491474 w 1508759"/>
              <a:gd name="connsiteY103" fmla="*/ 165664 h 534561"/>
              <a:gd name="connsiteX104" fmla="*/ 1486079 w 1508759"/>
              <a:gd name="connsiteY104" fmla="*/ 165664 h 534561"/>
              <a:gd name="connsiteX105" fmla="*/ 1473089 w 1508759"/>
              <a:gd name="connsiteY105" fmla="*/ 135139 h 534561"/>
              <a:gd name="connsiteX106" fmla="*/ 1473089 w 1508759"/>
              <a:gd name="connsiteY106" fmla="*/ 165664 h 534561"/>
              <a:gd name="connsiteX107" fmla="*/ 1466795 w 1508759"/>
              <a:gd name="connsiteY107" fmla="*/ 165664 h 534561"/>
              <a:gd name="connsiteX108" fmla="*/ 1466795 w 1508759"/>
              <a:gd name="connsiteY108" fmla="*/ 125247 h 534561"/>
              <a:gd name="connsiteX109" fmla="*/ 1475338 w 1508759"/>
              <a:gd name="connsiteY109" fmla="*/ 125247 h 534561"/>
              <a:gd name="connsiteX110" fmla="*/ 1488327 w 1508759"/>
              <a:gd name="connsiteY110" fmla="*/ 157121 h 534561"/>
              <a:gd name="connsiteX111" fmla="*/ 1502265 w 1508759"/>
              <a:gd name="connsiteY111" fmla="*/ 125247 h 534561"/>
              <a:gd name="connsiteX112" fmla="*/ 1510808 w 1508759"/>
              <a:gd name="connsiteY112" fmla="*/ 125247 h 53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508759" h="534561">
                <a:moveTo>
                  <a:pt x="0" y="0"/>
                </a:moveTo>
                <a:lnTo>
                  <a:pt x="537808" y="0"/>
                </a:lnTo>
                <a:lnTo>
                  <a:pt x="537808" y="537808"/>
                </a:lnTo>
                <a:lnTo>
                  <a:pt x="0" y="537808"/>
                </a:lnTo>
                <a:lnTo>
                  <a:pt x="0" y="0"/>
                </a:lnTo>
                <a:close/>
                <a:moveTo>
                  <a:pt x="55654" y="482154"/>
                </a:moveTo>
                <a:lnTo>
                  <a:pt x="482154" y="482154"/>
                </a:lnTo>
                <a:lnTo>
                  <a:pt x="482154" y="55654"/>
                </a:lnTo>
                <a:lnTo>
                  <a:pt x="55654" y="55654"/>
                </a:lnTo>
                <a:lnTo>
                  <a:pt x="55654" y="482154"/>
                </a:lnTo>
                <a:close/>
                <a:moveTo>
                  <a:pt x="270678" y="138736"/>
                </a:moveTo>
                <a:lnTo>
                  <a:pt x="326332" y="138736"/>
                </a:lnTo>
                <a:lnTo>
                  <a:pt x="326332" y="301702"/>
                </a:lnTo>
                <a:cubicBezTo>
                  <a:pt x="326332" y="375342"/>
                  <a:pt x="284566" y="419755"/>
                  <a:pt x="214124" y="419755"/>
                </a:cubicBezTo>
                <a:cubicBezTo>
                  <a:pt x="144981" y="419755"/>
                  <a:pt x="104114" y="376191"/>
                  <a:pt x="104114" y="301702"/>
                </a:cubicBezTo>
                <a:lnTo>
                  <a:pt x="104114" y="138736"/>
                </a:lnTo>
                <a:lnTo>
                  <a:pt x="159769" y="138736"/>
                </a:lnTo>
                <a:lnTo>
                  <a:pt x="159769" y="301702"/>
                </a:lnTo>
                <a:cubicBezTo>
                  <a:pt x="159769" y="342569"/>
                  <a:pt x="176805" y="367248"/>
                  <a:pt x="215423" y="367248"/>
                </a:cubicBezTo>
                <a:cubicBezTo>
                  <a:pt x="252692" y="367248"/>
                  <a:pt x="270628" y="343918"/>
                  <a:pt x="270628" y="301702"/>
                </a:cubicBezTo>
                <a:lnTo>
                  <a:pt x="270628" y="138736"/>
                </a:lnTo>
                <a:close/>
                <a:moveTo>
                  <a:pt x="432345" y="138736"/>
                </a:moveTo>
                <a:cubicBezTo>
                  <a:pt x="432345" y="158520"/>
                  <a:pt x="417957" y="171959"/>
                  <a:pt x="398223" y="171959"/>
                </a:cubicBezTo>
                <a:cubicBezTo>
                  <a:pt x="378489" y="171959"/>
                  <a:pt x="364101" y="158520"/>
                  <a:pt x="364101" y="138736"/>
                </a:cubicBezTo>
                <a:cubicBezTo>
                  <a:pt x="364101" y="118553"/>
                  <a:pt x="378489" y="104614"/>
                  <a:pt x="398223" y="104614"/>
                </a:cubicBezTo>
                <a:cubicBezTo>
                  <a:pt x="417957" y="104614"/>
                  <a:pt x="432345" y="118503"/>
                  <a:pt x="432345" y="138736"/>
                </a:cubicBezTo>
                <a:moveTo>
                  <a:pt x="370346" y="198437"/>
                </a:moveTo>
                <a:lnTo>
                  <a:pt x="426000" y="198437"/>
                </a:lnTo>
                <a:lnTo>
                  <a:pt x="426000" y="417058"/>
                </a:lnTo>
                <a:lnTo>
                  <a:pt x="370346" y="417058"/>
                </a:lnTo>
                <a:lnTo>
                  <a:pt x="370346" y="198437"/>
                </a:lnTo>
                <a:close/>
                <a:moveTo>
                  <a:pt x="799543" y="232109"/>
                </a:moveTo>
                <a:cubicBezTo>
                  <a:pt x="799543" y="291810"/>
                  <a:pt x="760025" y="327281"/>
                  <a:pt x="699425" y="327281"/>
                </a:cubicBezTo>
                <a:lnTo>
                  <a:pt x="649167" y="327281"/>
                </a:lnTo>
                <a:lnTo>
                  <a:pt x="649167" y="417058"/>
                </a:lnTo>
                <a:lnTo>
                  <a:pt x="593512" y="417058"/>
                </a:lnTo>
                <a:lnTo>
                  <a:pt x="593512" y="138736"/>
                </a:lnTo>
                <a:lnTo>
                  <a:pt x="699425" y="138736"/>
                </a:lnTo>
                <a:cubicBezTo>
                  <a:pt x="760925" y="138736"/>
                  <a:pt x="799543" y="174657"/>
                  <a:pt x="799543" y="232109"/>
                </a:cubicBezTo>
                <a:moveTo>
                  <a:pt x="742989" y="232109"/>
                </a:moveTo>
                <a:cubicBezTo>
                  <a:pt x="742989" y="201584"/>
                  <a:pt x="725504" y="183599"/>
                  <a:pt x="693630" y="183599"/>
                </a:cubicBezTo>
                <a:lnTo>
                  <a:pt x="649167" y="183599"/>
                </a:lnTo>
                <a:lnTo>
                  <a:pt x="649167" y="282818"/>
                </a:lnTo>
                <a:lnTo>
                  <a:pt x="693630" y="282818"/>
                </a:lnTo>
                <a:cubicBezTo>
                  <a:pt x="725504" y="282818"/>
                  <a:pt x="742989" y="264883"/>
                  <a:pt x="742989" y="232109"/>
                </a:cubicBezTo>
                <a:moveTo>
                  <a:pt x="986739" y="198437"/>
                </a:moveTo>
                <a:lnTo>
                  <a:pt x="1042393" y="198437"/>
                </a:lnTo>
                <a:lnTo>
                  <a:pt x="1042393" y="417058"/>
                </a:lnTo>
                <a:lnTo>
                  <a:pt x="986739" y="417058"/>
                </a:lnTo>
                <a:lnTo>
                  <a:pt x="986739" y="392378"/>
                </a:lnTo>
                <a:cubicBezTo>
                  <a:pt x="971951" y="409913"/>
                  <a:pt x="948570" y="419755"/>
                  <a:pt x="915797" y="419755"/>
                </a:cubicBezTo>
                <a:cubicBezTo>
                  <a:pt x="856546" y="419755"/>
                  <a:pt x="814780" y="373044"/>
                  <a:pt x="814780" y="307947"/>
                </a:cubicBezTo>
                <a:cubicBezTo>
                  <a:pt x="814780" y="243300"/>
                  <a:pt x="855647" y="195689"/>
                  <a:pt x="915797" y="195689"/>
                </a:cubicBezTo>
                <a:cubicBezTo>
                  <a:pt x="947671" y="195689"/>
                  <a:pt x="971901" y="206930"/>
                  <a:pt x="986739" y="225765"/>
                </a:cubicBezTo>
                <a:lnTo>
                  <a:pt x="986739" y="198437"/>
                </a:lnTo>
                <a:close/>
                <a:moveTo>
                  <a:pt x="986739" y="307947"/>
                </a:moveTo>
                <a:cubicBezTo>
                  <a:pt x="986739" y="270228"/>
                  <a:pt x="964308" y="244200"/>
                  <a:pt x="928837" y="244200"/>
                </a:cubicBezTo>
                <a:cubicBezTo>
                  <a:pt x="893366" y="244200"/>
                  <a:pt x="871384" y="268879"/>
                  <a:pt x="871384" y="307947"/>
                </a:cubicBezTo>
                <a:cubicBezTo>
                  <a:pt x="871384" y="344317"/>
                  <a:pt x="891118" y="370796"/>
                  <a:pt x="928837" y="370796"/>
                </a:cubicBezTo>
                <a:cubicBezTo>
                  <a:pt x="962959" y="370796"/>
                  <a:pt x="986739" y="346116"/>
                  <a:pt x="986739" y="307947"/>
                </a:cubicBezTo>
                <a:moveTo>
                  <a:pt x="1178432" y="369447"/>
                </a:moveTo>
                <a:lnTo>
                  <a:pt x="1200413" y="369447"/>
                </a:lnTo>
                <a:lnTo>
                  <a:pt x="1200413" y="417058"/>
                </a:lnTo>
                <a:lnTo>
                  <a:pt x="1171237" y="417058"/>
                </a:lnTo>
                <a:cubicBezTo>
                  <a:pt x="1118281" y="417058"/>
                  <a:pt x="1095350" y="391928"/>
                  <a:pt x="1095350" y="340271"/>
                </a:cubicBezTo>
                <a:lnTo>
                  <a:pt x="1095350" y="245548"/>
                </a:lnTo>
                <a:lnTo>
                  <a:pt x="1069321" y="245548"/>
                </a:lnTo>
                <a:lnTo>
                  <a:pt x="1069321" y="198387"/>
                </a:lnTo>
                <a:lnTo>
                  <a:pt x="1095350" y="198387"/>
                </a:lnTo>
                <a:lnTo>
                  <a:pt x="1095350" y="138736"/>
                </a:lnTo>
                <a:lnTo>
                  <a:pt x="1151004" y="138736"/>
                </a:lnTo>
                <a:lnTo>
                  <a:pt x="1151004" y="198437"/>
                </a:lnTo>
                <a:lnTo>
                  <a:pt x="1199914" y="198437"/>
                </a:lnTo>
                <a:lnTo>
                  <a:pt x="1199914" y="245598"/>
                </a:lnTo>
                <a:lnTo>
                  <a:pt x="1151004" y="245598"/>
                </a:lnTo>
                <a:lnTo>
                  <a:pt x="1151004" y="340720"/>
                </a:lnTo>
                <a:cubicBezTo>
                  <a:pt x="1151054" y="360054"/>
                  <a:pt x="1156899" y="369447"/>
                  <a:pt x="1178432" y="369447"/>
                </a:cubicBezTo>
                <a:moveTo>
                  <a:pt x="1440616" y="290012"/>
                </a:moveTo>
                <a:lnTo>
                  <a:pt x="1440616" y="417058"/>
                </a:lnTo>
                <a:lnTo>
                  <a:pt x="1384962" y="417058"/>
                </a:lnTo>
                <a:lnTo>
                  <a:pt x="1384962" y="296307"/>
                </a:lnTo>
                <a:cubicBezTo>
                  <a:pt x="1384962" y="263084"/>
                  <a:pt x="1367876" y="241552"/>
                  <a:pt x="1335103" y="241552"/>
                </a:cubicBezTo>
                <a:cubicBezTo>
                  <a:pt x="1302330" y="241552"/>
                  <a:pt x="1282596" y="263983"/>
                  <a:pt x="1282596" y="301253"/>
                </a:cubicBezTo>
                <a:lnTo>
                  <a:pt x="1282596" y="417058"/>
                </a:lnTo>
                <a:lnTo>
                  <a:pt x="1226942" y="417058"/>
                </a:lnTo>
                <a:lnTo>
                  <a:pt x="1226942" y="125247"/>
                </a:lnTo>
                <a:lnTo>
                  <a:pt x="1282596" y="125247"/>
                </a:lnTo>
                <a:lnTo>
                  <a:pt x="1282596" y="220869"/>
                </a:lnTo>
                <a:cubicBezTo>
                  <a:pt x="1296485" y="204232"/>
                  <a:pt x="1318516" y="195290"/>
                  <a:pt x="1348592" y="195290"/>
                </a:cubicBezTo>
                <a:cubicBezTo>
                  <a:pt x="1400199" y="195290"/>
                  <a:pt x="1440616" y="232559"/>
                  <a:pt x="1440616" y="290012"/>
                </a:cubicBezTo>
                <a:moveTo>
                  <a:pt x="1429075" y="125247"/>
                </a:moveTo>
                <a:lnTo>
                  <a:pt x="1458252" y="125247"/>
                </a:lnTo>
                <a:lnTo>
                  <a:pt x="1458252" y="131092"/>
                </a:lnTo>
                <a:lnTo>
                  <a:pt x="1447460" y="131092"/>
                </a:lnTo>
                <a:lnTo>
                  <a:pt x="1447460" y="165664"/>
                </a:lnTo>
                <a:lnTo>
                  <a:pt x="1440266" y="165664"/>
                </a:lnTo>
                <a:lnTo>
                  <a:pt x="1440266" y="131092"/>
                </a:lnTo>
                <a:lnTo>
                  <a:pt x="1429026" y="131092"/>
                </a:lnTo>
                <a:lnTo>
                  <a:pt x="1429026" y="125247"/>
                </a:lnTo>
                <a:close/>
                <a:moveTo>
                  <a:pt x="1510808" y="125247"/>
                </a:moveTo>
                <a:lnTo>
                  <a:pt x="1510808" y="165664"/>
                </a:lnTo>
                <a:lnTo>
                  <a:pt x="1504064" y="165664"/>
                </a:lnTo>
                <a:lnTo>
                  <a:pt x="1504064" y="135139"/>
                </a:lnTo>
                <a:lnTo>
                  <a:pt x="1491474" y="165664"/>
                </a:lnTo>
                <a:lnTo>
                  <a:pt x="1486079" y="165664"/>
                </a:lnTo>
                <a:lnTo>
                  <a:pt x="1473089" y="135139"/>
                </a:lnTo>
                <a:lnTo>
                  <a:pt x="1473089" y="165664"/>
                </a:lnTo>
                <a:lnTo>
                  <a:pt x="1466795" y="165664"/>
                </a:lnTo>
                <a:lnTo>
                  <a:pt x="1466795" y="125247"/>
                </a:lnTo>
                <a:lnTo>
                  <a:pt x="1475338" y="125247"/>
                </a:lnTo>
                <a:lnTo>
                  <a:pt x="1488327" y="157121"/>
                </a:lnTo>
                <a:lnTo>
                  <a:pt x="1502265" y="125247"/>
                </a:lnTo>
                <a:lnTo>
                  <a:pt x="1510808" y="125247"/>
                </a:lnTo>
                <a:close/>
              </a:path>
            </a:pathLst>
          </a:custGeom>
          <a:solidFill>
            <a:schemeClr val="accent1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D3DF98B-EEF1-4794-855E-995B779D828F}"/>
              </a:ext>
            </a:extLst>
          </p:cNvPr>
          <p:cNvGrpSpPr/>
          <p:nvPr userDrawn="1"/>
        </p:nvGrpSpPr>
        <p:grpSpPr>
          <a:xfrm>
            <a:off x="234299" y="1"/>
            <a:ext cx="11957702" cy="6858001"/>
            <a:chOff x="234238" y="0"/>
            <a:chExt cx="11954588" cy="6858001"/>
          </a:xfrm>
          <a:solidFill>
            <a:schemeClr val="bg1"/>
          </a:solidFill>
        </p:grpSpPr>
        <p:sp>
          <p:nvSpPr>
            <p:cNvPr id="35" name="Freeform: Shape 39">
              <a:extLst>
                <a:ext uri="{FF2B5EF4-FFF2-40B4-BE49-F238E27FC236}">
                  <a16:creationId xmlns:a16="http://schemas.microsoft.com/office/drawing/2014/main" id="{96A15623-DEF0-4EB0-B8C9-03C55F105F7E}"/>
                </a:ext>
              </a:extLst>
            </p:cNvPr>
            <p:cNvSpPr txBox="1">
              <a:spLocks/>
            </p:cNvSpPr>
            <p:nvPr/>
          </p:nvSpPr>
          <p:spPr>
            <a:xfrm>
              <a:off x="4264025" y="156368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36" name="Freeform: Shape 40">
              <a:extLst>
                <a:ext uri="{FF2B5EF4-FFF2-40B4-BE49-F238E27FC236}">
                  <a16:creationId xmlns:a16="http://schemas.microsoft.com/office/drawing/2014/main" id="{C2B04205-CCE0-47DB-9B6B-7C8A2B22C353}"/>
                </a:ext>
              </a:extLst>
            </p:cNvPr>
            <p:cNvSpPr txBox="1">
              <a:spLocks/>
            </p:cNvSpPr>
            <p:nvPr/>
          </p:nvSpPr>
          <p:spPr>
            <a:xfrm>
              <a:off x="7415116" y="3"/>
              <a:ext cx="1059710" cy="1030447"/>
            </a:xfrm>
            <a:custGeom>
              <a:avLst/>
              <a:gdLst>
                <a:gd name="connsiteX0" fmla="*/ 0 w 1059710"/>
                <a:gd name="connsiteY0" fmla="*/ 0 h 1030447"/>
                <a:gd name="connsiteX1" fmla="*/ 530730 w 1059710"/>
                <a:gd name="connsiteY1" fmla="*/ 0 h 1030447"/>
                <a:gd name="connsiteX2" fmla="*/ 538263 w 1059710"/>
                <a:gd name="connsiteY2" fmla="*/ 74726 h 1030447"/>
                <a:gd name="connsiteX3" fmla="*/ 1059710 w 1059710"/>
                <a:gd name="connsiteY3" fmla="*/ 499718 h 1030447"/>
                <a:gd name="connsiteX4" fmla="*/ 1059710 w 1059710"/>
                <a:gd name="connsiteY4" fmla="*/ 1030447 h 1030447"/>
                <a:gd name="connsiteX5" fmla="*/ 18316 w 1059710"/>
                <a:gd name="connsiteY5" fmla="*/ 181687 h 103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9710" h="1030447">
                  <a:moveTo>
                    <a:pt x="0" y="0"/>
                  </a:moveTo>
                  <a:lnTo>
                    <a:pt x="530730" y="0"/>
                  </a:lnTo>
                  <a:lnTo>
                    <a:pt x="538263" y="74726"/>
                  </a:lnTo>
                  <a:cubicBezTo>
                    <a:pt x="587894" y="317268"/>
                    <a:pt x="802496" y="499718"/>
                    <a:pt x="1059710" y="499718"/>
                  </a:cubicBezTo>
                  <a:lnTo>
                    <a:pt x="1059710" y="1030447"/>
                  </a:lnTo>
                  <a:cubicBezTo>
                    <a:pt x="546021" y="1030447"/>
                    <a:pt x="117435" y="666073"/>
                    <a:pt x="18316" y="181687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37" name="Freeform: Shape 41">
              <a:extLst>
                <a:ext uri="{FF2B5EF4-FFF2-40B4-BE49-F238E27FC236}">
                  <a16:creationId xmlns:a16="http://schemas.microsoft.com/office/drawing/2014/main" id="{3E04789A-451C-4C9A-A741-91CBB4B55F24}"/>
                </a:ext>
              </a:extLst>
            </p:cNvPr>
            <p:cNvSpPr txBox="1">
              <a:spLocks/>
            </p:cNvSpPr>
            <p:nvPr/>
          </p:nvSpPr>
          <p:spPr>
            <a:xfrm>
              <a:off x="6333156" y="49901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38" name="Freeform: Shape 42">
              <a:extLst>
                <a:ext uri="{FF2B5EF4-FFF2-40B4-BE49-F238E27FC236}">
                  <a16:creationId xmlns:a16="http://schemas.microsoft.com/office/drawing/2014/main" id="{411A112E-1D53-4802-B90B-A246EA9DFC85}"/>
                </a:ext>
              </a:extLst>
            </p:cNvPr>
            <p:cNvSpPr txBox="1">
              <a:spLocks/>
            </p:cNvSpPr>
            <p:nvPr/>
          </p:nvSpPr>
          <p:spPr>
            <a:xfrm>
              <a:off x="9015846" y="1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39" name="Freeform: Shape 43">
              <a:extLst>
                <a:ext uri="{FF2B5EF4-FFF2-40B4-BE49-F238E27FC236}">
                  <a16:creationId xmlns:a16="http://schemas.microsoft.com/office/drawing/2014/main" id="{D7A4D593-BBB5-4BED-97DA-27607FC85A3B}"/>
                </a:ext>
              </a:extLst>
            </p:cNvPr>
            <p:cNvSpPr txBox="1">
              <a:spLocks/>
            </p:cNvSpPr>
            <p:nvPr/>
          </p:nvSpPr>
          <p:spPr>
            <a:xfrm>
              <a:off x="10362965" y="0"/>
              <a:ext cx="1825857" cy="1030511"/>
            </a:xfrm>
            <a:custGeom>
              <a:avLst/>
              <a:gdLst>
                <a:gd name="connsiteX0" fmla="*/ 0 w 1825857"/>
                <a:gd name="connsiteY0" fmla="*/ 0 h 1030511"/>
                <a:gd name="connsiteX1" fmla="*/ 530728 w 1825857"/>
                <a:gd name="connsiteY1" fmla="*/ 0 h 1030511"/>
                <a:gd name="connsiteX2" fmla="*/ 538268 w 1825857"/>
                <a:gd name="connsiteY2" fmla="*/ 74789 h 1030511"/>
                <a:gd name="connsiteX3" fmla="*/ 1059716 w 1825857"/>
                <a:gd name="connsiteY3" fmla="*/ 499781 h 1030511"/>
                <a:gd name="connsiteX4" fmla="*/ 1581162 w 1825857"/>
                <a:gd name="connsiteY4" fmla="*/ 74789 h 1030511"/>
                <a:gd name="connsiteX5" fmla="*/ 1588702 w 1825857"/>
                <a:gd name="connsiteY5" fmla="*/ 0 h 1030511"/>
                <a:gd name="connsiteX6" fmla="*/ 1825857 w 1825857"/>
                <a:gd name="connsiteY6" fmla="*/ 0 h 1030511"/>
                <a:gd name="connsiteX7" fmla="*/ 1825857 w 1825857"/>
                <a:gd name="connsiteY7" fmla="*/ 703222 h 1030511"/>
                <a:gd name="connsiteX8" fmla="*/ 1811362 w 1825857"/>
                <a:gd name="connsiteY8" fmla="*/ 719168 h 1030511"/>
                <a:gd name="connsiteX9" fmla="*/ 1059716 w 1825857"/>
                <a:gd name="connsiteY9" fmla="*/ 1030511 h 1030511"/>
                <a:gd name="connsiteX10" fmla="*/ 18322 w 1825857"/>
                <a:gd name="connsiteY10" fmla="*/ 181750 h 10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5857" h="1030511">
                  <a:moveTo>
                    <a:pt x="0" y="0"/>
                  </a:moveTo>
                  <a:lnTo>
                    <a:pt x="530728" y="0"/>
                  </a:lnTo>
                  <a:lnTo>
                    <a:pt x="538268" y="74789"/>
                  </a:lnTo>
                  <a:cubicBezTo>
                    <a:pt x="587899" y="317331"/>
                    <a:pt x="802501" y="499781"/>
                    <a:pt x="1059716" y="499781"/>
                  </a:cubicBezTo>
                  <a:cubicBezTo>
                    <a:pt x="1316929" y="499781"/>
                    <a:pt x="1531531" y="317331"/>
                    <a:pt x="1581162" y="74789"/>
                  </a:cubicBezTo>
                  <a:lnTo>
                    <a:pt x="1588702" y="0"/>
                  </a:lnTo>
                  <a:lnTo>
                    <a:pt x="1825857" y="0"/>
                  </a:lnTo>
                  <a:lnTo>
                    <a:pt x="1825857" y="703222"/>
                  </a:lnTo>
                  <a:lnTo>
                    <a:pt x="1811362" y="719168"/>
                  </a:lnTo>
                  <a:cubicBezTo>
                    <a:pt x="1619000" y="911532"/>
                    <a:pt x="1353252" y="1030511"/>
                    <a:pt x="1059716" y="1030511"/>
                  </a:cubicBezTo>
                  <a:cubicBezTo>
                    <a:pt x="546026" y="1030511"/>
                    <a:pt x="117442" y="666137"/>
                    <a:pt x="18322" y="18175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40" name="Freeform: Shape 44">
              <a:extLst>
                <a:ext uri="{FF2B5EF4-FFF2-40B4-BE49-F238E27FC236}">
                  <a16:creationId xmlns:a16="http://schemas.microsoft.com/office/drawing/2014/main" id="{F8F3F565-185C-4127-942A-44B669D01892}"/>
                </a:ext>
              </a:extLst>
            </p:cNvPr>
            <p:cNvSpPr txBox="1">
              <a:spLocks/>
            </p:cNvSpPr>
            <p:nvPr/>
          </p:nvSpPr>
          <p:spPr>
            <a:xfrm>
              <a:off x="5309104" y="1035051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41" name="Freeform: Shape 45">
              <a:extLst>
                <a:ext uri="{FF2B5EF4-FFF2-40B4-BE49-F238E27FC236}">
                  <a16:creationId xmlns:a16="http://schemas.microsoft.com/office/drawing/2014/main" id="{FDCE7844-A7C9-42B1-9B25-D65B5EAFF15B}"/>
                </a:ext>
              </a:extLst>
            </p:cNvPr>
            <p:cNvSpPr txBox="1">
              <a:spLocks/>
            </p:cNvSpPr>
            <p:nvPr/>
          </p:nvSpPr>
          <p:spPr>
            <a:xfrm>
              <a:off x="6348845" y="1564235"/>
              <a:ext cx="1597025" cy="530877"/>
            </a:xfrm>
            <a:custGeom>
              <a:avLst/>
              <a:gdLst>
                <a:gd name="connsiteX0" fmla="*/ 0 w 1597025"/>
                <a:gd name="connsiteY0" fmla="*/ 0 h 530877"/>
                <a:gd name="connsiteX1" fmla="*/ 1597025 w 1597025"/>
                <a:gd name="connsiteY1" fmla="*/ 0 h 530877"/>
                <a:gd name="connsiteX2" fmla="*/ 1597025 w 1597025"/>
                <a:gd name="connsiteY2" fmla="*/ 530877 h 530877"/>
                <a:gd name="connsiteX3" fmla="*/ 0 w 1597025"/>
                <a:gd name="connsiteY3" fmla="*/ 530877 h 5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025" h="530877">
                  <a:moveTo>
                    <a:pt x="0" y="0"/>
                  </a:moveTo>
                  <a:lnTo>
                    <a:pt x="1597025" y="0"/>
                  </a:lnTo>
                  <a:lnTo>
                    <a:pt x="1597025" y="530877"/>
                  </a:lnTo>
                  <a:lnTo>
                    <a:pt x="0" y="530877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42" name="Freeform: Shape 46">
              <a:extLst>
                <a:ext uri="{FF2B5EF4-FFF2-40B4-BE49-F238E27FC236}">
                  <a16:creationId xmlns:a16="http://schemas.microsoft.com/office/drawing/2014/main" id="{3D2FB7D0-4A58-4238-9047-CB2BCD982A21}"/>
                </a:ext>
              </a:extLst>
            </p:cNvPr>
            <p:cNvSpPr txBox="1">
              <a:spLocks/>
            </p:cNvSpPr>
            <p:nvPr/>
          </p:nvSpPr>
          <p:spPr>
            <a:xfrm>
              <a:off x="11657948" y="1564235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43" name="Freeform: Shape 47">
              <a:extLst>
                <a:ext uri="{FF2B5EF4-FFF2-40B4-BE49-F238E27FC236}">
                  <a16:creationId xmlns:a16="http://schemas.microsoft.com/office/drawing/2014/main" id="{EB1BCDF2-2ADE-4F61-BAA4-845B3CF94CE6}"/>
                </a:ext>
              </a:extLst>
            </p:cNvPr>
            <p:cNvSpPr txBox="1">
              <a:spLocks/>
            </p:cNvSpPr>
            <p:nvPr/>
          </p:nvSpPr>
          <p:spPr>
            <a:xfrm>
              <a:off x="11657949" y="4225925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44" name="Freeform: Shape 48">
              <a:extLst>
                <a:ext uri="{FF2B5EF4-FFF2-40B4-BE49-F238E27FC236}">
                  <a16:creationId xmlns:a16="http://schemas.microsoft.com/office/drawing/2014/main" id="{4A90BE75-495A-48D2-8FB4-17D81A7C02FD}"/>
                </a:ext>
              </a:extLst>
            </p:cNvPr>
            <p:cNvSpPr txBox="1">
              <a:spLocks/>
            </p:cNvSpPr>
            <p:nvPr/>
          </p:nvSpPr>
          <p:spPr>
            <a:xfrm>
              <a:off x="9540074" y="6327123"/>
              <a:ext cx="1597025" cy="530877"/>
            </a:xfrm>
            <a:custGeom>
              <a:avLst/>
              <a:gdLst>
                <a:gd name="connsiteX0" fmla="*/ 0 w 1597025"/>
                <a:gd name="connsiteY0" fmla="*/ 0 h 530877"/>
                <a:gd name="connsiteX1" fmla="*/ 1597025 w 1597025"/>
                <a:gd name="connsiteY1" fmla="*/ 0 h 530877"/>
                <a:gd name="connsiteX2" fmla="*/ 1597025 w 1597025"/>
                <a:gd name="connsiteY2" fmla="*/ 530877 h 530877"/>
                <a:gd name="connsiteX3" fmla="*/ 0 w 1597025"/>
                <a:gd name="connsiteY3" fmla="*/ 530877 h 5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025" h="530877">
                  <a:moveTo>
                    <a:pt x="0" y="0"/>
                  </a:moveTo>
                  <a:lnTo>
                    <a:pt x="1597025" y="0"/>
                  </a:lnTo>
                  <a:lnTo>
                    <a:pt x="1597025" y="530877"/>
                  </a:lnTo>
                  <a:lnTo>
                    <a:pt x="0" y="530877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45" name="Freeform: Shape 68">
              <a:extLst>
                <a:ext uri="{FF2B5EF4-FFF2-40B4-BE49-F238E27FC236}">
                  <a16:creationId xmlns:a16="http://schemas.microsoft.com/office/drawing/2014/main" id="{98655919-D42A-400E-A2BF-BFD5A6CAB217}"/>
                </a:ext>
              </a:extLst>
            </p:cNvPr>
            <p:cNvSpPr txBox="1">
              <a:spLocks/>
            </p:cNvSpPr>
            <p:nvPr/>
          </p:nvSpPr>
          <p:spPr>
            <a:xfrm>
              <a:off x="10612870" y="475488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46" name="Freeform: Shape 75">
              <a:extLst>
                <a:ext uri="{FF2B5EF4-FFF2-40B4-BE49-F238E27FC236}">
                  <a16:creationId xmlns:a16="http://schemas.microsoft.com/office/drawing/2014/main" id="{79E4EB75-C81D-4A24-9355-94E9DA89F632}"/>
                </a:ext>
              </a:extLst>
            </p:cNvPr>
            <p:cNvSpPr txBox="1">
              <a:spLocks/>
            </p:cNvSpPr>
            <p:nvPr/>
          </p:nvSpPr>
          <p:spPr>
            <a:xfrm>
              <a:off x="7950809" y="2635328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47" name="Freeform: Shape 77">
              <a:extLst>
                <a:ext uri="{FF2B5EF4-FFF2-40B4-BE49-F238E27FC236}">
                  <a16:creationId xmlns:a16="http://schemas.microsoft.com/office/drawing/2014/main" id="{D87DE53D-B1FC-4482-B681-9F342E2E3C98}"/>
                </a:ext>
              </a:extLst>
            </p:cNvPr>
            <p:cNvSpPr txBox="1">
              <a:spLocks/>
            </p:cNvSpPr>
            <p:nvPr/>
          </p:nvSpPr>
          <p:spPr>
            <a:xfrm>
              <a:off x="7420743" y="4743727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48" name="Freeform: Shape 78">
              <a:extLst>
                <a:ext uri="{FF2B5EF4-FFF2-40B4-BE49-F238E27FC236}">
                  <a16:creationId xmlns:a16="http://schemas.microsoft.com/office/drawing/2014/main" id="{4B5FFC05-970A-4984-8F12-BD80FB3A0D37}"/>
                </a:ext>
              </a:extLst>
            </p:cNvPr>
            <p:cNvSpPr txBox="1">
              <a:spLocks/>
            </p:cNvSpPr>
            <p:nvPr/>
          </p:nvSpPr>
          <p:spPr>
            <a:xfrm flipV="1">
              <a:off x="9015845" y="3160396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49" name="Freeform: Shape 79">
              <a:extLst>
                <a:ext uri="{FF2B5EF4-FFF2-40B4-BE49-F238E27FC236}">
                  <a16:creationId xmlns:a16="http://schemas.microsoft.com/office/drawing/2014/main" id="{2BAD5B9D-4D09-48E9-8B0E-77614A7D5B65}"/>
                </a:ext>
              </a:extLst>
            </p:cNvPr>
            <p:cNvSpPr txBox="1">
              <a:spLocks/>
            </p:cNvSpPr>
            <p:nvPr/>
          </p:nvSpPr>
          <p:spPr>
            <a:xfrm flipV="1">
              <a:off x="234238" y="4754881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50" name="Freeform: Shape 80">
              <a:extLst>
                <a:ext uri="{FF2B5EF4-FFF2-40B4-BE49-F238E27FC236}">
                  <a16:creationId xmlns:a16="http://schemas.microsoft.com/office/drawing/2014/main" id="{5E92FF57-1ACC-4FCC-B688-2488542BF393}"/>
                </a:ext>
              </a:extLst>
            </p:cNvPr>
            <p:cNvSpPr txBox="1">
              <a:spLocks/>
            </p:cNvSpPr>
            <p:nvPr/>
          </p:nvSpPr>
          <p:spPr>
            <a:xfrm>
              <a:off x="2898376" y="4762950"/>
              <a:ext cx="1597025" cy="530877"/>
            </a:xfrm>
            <a:custGeom>
              <a:avLst/>
              <a:gdLst>
                <a:gd name="connsiteX0" fmla="*/ 0 w 1597025"/>
                <a:gd name="connsiteY0" fmla="*/ 0 h 530877"/>
                <a:gd name="connsiteX1" fmla="*/ 1597025 w 1597025"/>
                <a:gd name="connsiteY1" fmla="*/ 0 h 530877"/>
                <a:gd name="connsiteX2" fmla="*/ 1597025 w 1597025"/>
                <a:gd name="connsiteY2" fmla="*/ 530877 h 530877"/>
                <a:gd name="connsiteX3" fmla="*/ 0 w 1597025"/>
                <a:gd name="connsiteY3" fmla="*/ 530877 h 5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025" h="530877">
                  <a:moveTo>
                    <a:pt x="0" y="0"/>
                  </a:moveTo>
                  <a:lnTo>
                    <a:pt x="1597025" y="0"/>
                  </a:lnTo>
                  <a:lnTo>
                    <a:pt x="1597025" y="530877"/>
                  </a:lnTo>
                  <a:lnTo>
                    <a:pt x="0" y="530877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51" name="Freeform: Shape 81">
              <a:extLst>
                <a:ext uri="{FF2B5EF4-FFF2-40B4-BE49-F238E27FC236}">
                  <a16:creationId xmlns:a16="http://schemas.microsoft.com/office/drawing/2014/main" id="{6C3EE6FC-2DB5-4C53-BF35-4535BA20FAC0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2870251" y="5812923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52" name="Freeform: Shape 82">
              <a:extLst>
                <a:ext uri="{FF2B5EF4-FFF2-40B4-BE49-F238E27FC236}">
                  <a16:creationId xmlns:a16="http://schemas.microsoft.com/office/drawing/2014/main" id="{50E3D26F-6F42-4005-9E72-4662DC6B6669}"/>
                </a:ext>
              </a:extLst>
            </p:cNvPr>
            <p:cNvSpPr txBox="1">
              <a:spLocks/>
            </p:cNvSpPr>
            <p:nvPr/>
          </p:nvSpPr>
          <p:spPr>
            <a:xfrm>
              <a:off x="10347152" y="210312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83072" y="1371601"/>
            <a:ext cx="5293408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83072" y="3583491"/>
            <a:ext cx="5293408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8750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+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13" y="912310"/>
            <a:ext cx="11431390" cy="916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212" y="2464496"/>
            <a:ext cx="9146382" cy="3383280"/>
          </a:xfrm>
        </p:spPr>
        <p:txBody>
          <a:bodyPr tIns="0"/>
          <a:lstStyle>
            <a:lvl2pPr>
              <a:defRPr baseline="0"/>
            </a:lvl2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1065" y="6374704"/>
            <a:ext cx="809985" cy="120649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fld id="{2DE7D08D-A2F3-454D-951E-AB1F975D59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88212" y="356543"/>
            <a:ext cx="3842751" cy="466351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26238" y="6364225"/>
            <a:ext cx="1930401" cy="120649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© 2005–2019 </a:t>
            </a:r>
            <a:r>
              <a:rPr lang="en-US" err="1"/>
              <a:t>UiPath</a:t>
            </a:r>
            <a:r>
              <a:rPr lang="en-US"/>
              <a:t>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121" y="6189878"/>
            <a:ext cx="914638" cy="31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0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EEEC-2FD4-4D47-8EB1-5BD378E0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362F-7E6B-48CC-AF17-192C68B6F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E0017-3B10-4344-962C-DCA74D27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1532-EA8F-470B-A45D-254B4C5A81CE}" type="datetimeFigureOut">
              <a:rPr lang="en-KE" smtClean="0"/>
              <a:t>23/03/2022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0E68A-2EB6-4873-AAD8-6055C62C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9AD51-768B-403F-BF53-3E67415E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9921-2BE4-4470-8917-7ADDDBBBBD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2594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4B73-CDD5-43C4-84AF-89E9DD46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3B5B9-26F9-4D51-8503-B0DBA0C85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39AF0-96C1-4365-9789-BFF000A1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1532-EA8F-470B-A45D-254B4C5A81CE}" type="datetimeFigureOut">
              <a:rPr lang="en-KE" smtClean="0"/>
              <a:t>23/03/2022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36339-4D62-4B78-B391-F226BC40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9593C-3C15-424D-80AB-D582A61C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9921-2BE4-4470-8917-7ADDDBBBBD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1085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A970-127B-493C-9589-E6E665A8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479FD-F05B-435B-9532-5124E9841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BBF0F-D500-4EC2-8E1D-609385BF3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7D4F8-C22A-4142-A9E2-ECC9E651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1532-EA8F-470B-A45D-254B4C5A81CE}" type="datetimeFigureOut">
              <a:rPr lang="en-KE" smtClean="0"/>
              <a:t>23/03/2022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DD9E6-3D83-49EC-B447-90056F92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3FA44-DF26-4C06-AB77-0C1C0187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9921-2BE4-4470-8917-7ADDDBBBBD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7204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93F2-2150-4697-AFD3-68805532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B23BE-2C67-4150-998C-0ABCA502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5DB4F-F13C-409D-9797-7927B51E4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1DBAC-E7D8-4E6F-9768-CFBCB81EF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B87D9-2848-4184-9602-9E8F5FBBA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828164-61B8-4859-BD77-E35F967A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1532-EA8F-470B-A45D-254B4C5A81CE}" type="datetimeFigureOut">
              <a:rPr lang="en-KE" smtClean="0"/>
              <a:t>23/03/2022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039DA-A332-419A-AB2C-74E76EE0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4A683-9D4F-4ACA-8450-7F13754D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9921-2BE4-4470-8917-7ADDDBBBBD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1625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18C2-EAF5-4C4B-8895-3285BE9A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00071-8252-4999-A62D-57635D38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1532-EA8F-470B-A45D-254B4C5A81CE}" type="datetimeFigureOut">
              <a:rPr lang="en-KE" smtClean="0"/>
              <a:t>23/03/2022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AE7A2-37EE-46BA-A3B9-9AD42E24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A60D2-05A7-444A-8195-84124012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9921-2BE4-4470-8917-7ADDDBBBBD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7561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54CC5-36BC-49C7-BB70-553D43BD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1532-EA8F-470B-A45D-254B4C5A81CE}" type="datetimeFigureOut">
              <a:rPr lang="en-KE" smtClean="0"/>
              <a:t>23/03/2022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69DB0-2705-428A-869D-EC1BE329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E3C46-0096-40B1-8CAF-53123149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9921-2BE4-4470-8917-7ADDDBBBBD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7141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EB25-768A-4686-8E24-BC6F9581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D679-1E24-48B7-875D-96598DD3F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96129-1D36-44E0-A120-99BFF8B3B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543A8-D63F-4B25-B8A9-DE06DD80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1532-EA8F-470B-A45D-254B4C5A81CE}" type="datetimeFigureOut">
              <a:rPr lang="en-KE" smtClean="0"/>
              <a:t>23/03/2022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D8808-5168-48E2-8F75-2F46CFEF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9887D-A4F0-45FA-889C-CC4FB818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9921-2BE4-4470-8917-7ADDDBBBBD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4378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D8E8-D495-47D3-AC40-E41ECC08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3F6858-3620-42AC-B432-D5C352C1D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A81F9-9C59-4644-A725-4059D5F0C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8C488-F98E-41CC-826E-FC610924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1532-EA8F-470B-A45D-254B4C5A81CE}" type="datetimeFigureOut">
              <a:rPr lang="en-KE" smtClean="0"/>
              <a:t>23/03/2022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52275-23B1-4A10-A855-E134003F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D11E6-FE8E-40F7-9890-AB753194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9921-2BE4-4470-8917-7ADDDBBBBD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7671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80404E-426F-49D2-80BE-1747A7243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8A416-C630-400F-A81D-BA5B32A27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F1DAD-E3C3-45CD-A3B4-455DAEEF5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D1532-EA8F-470B-A45D-254B4C5A81CE}" type="datetimeFigureOut">
              <a:rPr lang="en-KE" smtClean="0"/>
              <a:t>23/03/2022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58E69-5F62-4DD7-BD98-0B98CE0D5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99385-A952-4BFE-BBD5-52CF980A2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99921-2BE4-4470-8917-7ADDDBBBBDBA}" type="slidenum">
              <a:rPr lang="en-KE" smtClean="0"/>
              <a:t>‹#›</a:t>
            </a:fld>
            <a:endParaRPr lang="en-KE"/>
          </a:p>
        </p:txBody>
      </p:sp>
      <p:sp>
        <p:nvSpPr>
          <p:cNvPr id="7" name="MSIPCMContentMarking" descr="{&quot;HashCode&quot;:-148390272,&quot;Placement&quot;:&quot;Footer&quot;,&quot;Top&quot;:519.343,&quot;Left&quot;:844.0321,&quot;SlideWidth&quot;:960,&quot;SlideHeight&quot;:540}">
            <a:extLst>
              <a:ext uri="{FF2B5EF4-FFF2-40B4-BE49-F238E27FC236}">
                <a16:creationId xmlns:a16="http://schemas.microsoft.com/office/drawing/2014/main" id="{542934D0-C47A-47AC-A014-8C25BDD0B75A}"/>
              </a:ext>
            </a:extLst>
          </p:cNvPr>
          <p:cNvSpPr txBox="1"/>
          <p:nvPr userDrawn="1"/>
        </p:nvSpPr>
        <p:spPr>
          <a:xfrm>
            <a:off x="10719208" y="6595656"/>
            <a:ext cx="147279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C2 - Safaricom Internal</a:t>
            </a:r>
            <a:endParaRPr lang="en-KE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6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7682EB3-15AB-4C35-8266-407198ED6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6486" y="1212113"/>
            <a:ext cx="5293408" cy="2157916"/>
          </a:xfrm>
        </p:spPr>
        <p:txBody>
          <a:bodyPr/>
          <a:lstStyle/>
          <a:p>
            <a:r>
              <a:rPr lang="en-US" dirty="0"/>
              <a:t>Human Path to </a:t>
            </a:r>
            <a:br>
              <a:rPr lang="en-US" dirty="0"/>
            </a:br>
            <a:r>
              <a:rPr lang="en-US" dirty="0"/>
              <a:t>Robot Path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A5D363A-81B0-420A-9099-D5C859F7D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3956" y="3402739"/>
            <a:ext cx="5293408" cy="1752600"/>
          </a:xfrm>
        </p:spPr>
        <p:txBody>
          <a:bodyPr/>
          <a:lstStyle/>
          <a:p>
            <a:r>
              <a:rPr lang="en-US" cap="all" spc="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"/>
                <a:cs typeface="Poppins"/>
              </a:rPr>
              <a:t>StudioX</a:t>
            </a:r>
            <a:r>
              <a:rPr lang="en-US" cap="all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/>
                <a:cs typeface="Poppins"/>
              </a:rPr>
              <a:t> training</a:t>
            </a:r>
          </a:p>
        </p:txBody>
      </p:sp>
    </p:spTree>
    <p:extLst>
      <p:ext uri="{BB962C8B-B14F-4D97-AF65-F5344CB8AC3E}">
        <p14:creationId xmlns:p14="http://schemas.microsoft.com/office/powerpoint/2010/main" val="287708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DBCA18-B725-4CE4-9862-BB3582EB5A6C}"/>
              </a:ext>
            </a:extLst>
          </p:cNvPr>
          <p:cNvSpPr/>
          <p:nvPr/>
        </p:nvSpPr>
        <p:spPr>
          <a:xfrm>
            <a:off x="224202" y="1133289"/>
            <a:ext cx="7069732" cy="4768857"/>
          </a:xfrm>
          <a:prstGeom prst="rect">
            <a:avLst/>
          </a:prstGeom>
          <a:noFill/>
          <a:ln>
            <a:solidFill>
              <a:srgbClr val="278AAB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 anchorCtr="0"/>
          <a:lstStyle/>
          <a:p>
            <a:pPr algn="ctr" defTabSz="457200">
              <a:defRPr/>
            </a:pPr>
            <a:r>
              <a:rPr lang="en-US" sz="1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lang="en-US" sz="1000" b="1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1CFBC-B5EB-4760-8F86-139CB35E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69" y="0"/>
            <a:ext cx="7083501" cy="91625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Human Path: </a:t>
            </a:r>
            <a:br>
              <a:rPr lang="en-US" sz="2400" b="1" dirty="0"/>
            </a:br>
            <a:r>
              <a:rPr lang="en-US" sz="2400" b="1" dirty="0"/>
              <a:t>[Count words starting with given letter in Array String]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0528B-D428-429B-9126-F19FD3DD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2DE7D08D-A2F3-454D-951E-AB1F975D59ED}" type="slidenum">
              <a:rPr lang="en-US">
                <a:solidFill>
                  <a:srgbClr val="000000"/>
                </a:solidFill>
              </a:rPr>
              <a:pPr defTabSz="457200"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0B816-579D-42BC-805C-B69F9B57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/>
              <a:t>© 2005–2019 UiPath. All rights reserved.</a:t>
            </a:r>
          </a:p>
        </p:txBody>
      </p:sp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id="{4D5AD157-5888-4997-B5BD-9FABE2A53108}"/>
              </a:ext>
            </a:extLst>
          </p:cNvPr>
          <p:cNvSpPr/>
          <p:nvPr/>
        </p:nvSpPr>
        <p:spPr>
          <a:xfrm>
            <a:off x="527780" y="1611778"/>
            <a:ext cx="1171329" cy="618752"/>
          </a:xfrm>
          <a:prstGeom prst="flowChartTerminator">
            <a:avLst/>
          </a:prstGeom>
          <a:solidFill>
            <a:srgbClr val="278A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457200"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START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AE216F-9646-44FE-BA54-5ACA04B68D14}"/>
              </a:ext>
            </a:extLst>
          </p:cNvPr>
          <p:cNvCxnSpPr>
            <a:cxnSpLocks/>
          </p:cNvCxnSpPr>
          <p:nvPr/>
        </p:nvCxnSpPr>
        <p:spPr>
          <a:xfrm>
            <a:off x="1710106" y="1915811"/>
            <a:ext cx="343410" cy="0"/>
          </a:xfrm>
          <a:prstGeom prst="straightConnector1">
            <a:avLst/>
          </a:prstGeom>
          <a:ln w="9525" cap="flat" cmpd="sng" algn="ctr">
            <a:solidFill>
              <a:srgbClr val="278AAB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03E92AE7-E99A-4DDA-ACC4-4C5CC8758A47}"/>
              </a:ext>
            </a:extLst>
          </p:cNvPr>
          <p:cNvSpPr/>
          <p:nvPr/>
        </p:nvSpPr>
        <p:spPr>
          <a:xfrm>
            <a:off x="3878996" y="2913973"/>
            <a:ext cx="1273726" cy="948318"/>
          </a:xfrm>
          <a:prstGeom prst="diamond">
            <a:avLst/>
          </a:prstGeom>
          <a:solidFill>
            <a:srgbClr val="278A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457200"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Did you find any?</a:t>
            </a:r>
          </a:p>
        </p:txBody>
      </p:sp>
      <p:sp>
        <p:nvSpPr>
          <p:cNvPr id="43" name="Flowchart: Terminator 42">
            <a:extLst>
              <a:ext uri="{FF2B5EF4-FFF2-40B4-BE49-F238E27FC236}">
                <a16:creationId xmlns:a16="http://schemas.microsoft.com/office/drawing/2014/main" id="{A9EC0152-1008-4DEA-8B08-866505A360A2}"/>
              </a:ext>
            </a:extLst>
          </p:cNvPr>
          <p:cNvSpPr/>
          <p:nvPr/>
        </p:nvSpPr>
        <p:spPr>
          <a:xfrm>
            <a:off x="4027400" y="4404830"/>
            <a:ext cx="1171329" cy="379510"/>
          </a:xfrm>
          <a:prstGeom prst="flowChartTerminator">
            <a:avLst/>
          </a:prstGeom>
          <a:solidFill>
            <a:srgbClr val="278A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457200"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Record total count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A8F6074-A556-481F-9D47-136B827F5B14}"/>
              </a:ext>
            </a:extLst>
          </p:cNvPr>
          <p:cNvSpPr/>
          <p:nvPr/>
        </p:nvSpPr>
        <p:spPr>
          <a:xfrm>
            <a:off x="4600047" y="3713434"/>
            <a:ext cx="544554" cy="3344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457200">
              <a:defRPr/>
            </a:pPr>
            <a:r>
              <a:rPr lang="en-US" sz="1000" dirty="0">
                <a:solidFill>
                  <a:srgbClr val="278AAB"/>
                </a:solidFill>
                <a:latin typeface="Arial"/>
                <a:cs typeface="Arial"/>
              </a:rPr>
              <a:t>Yes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69A8D3-1A78-4E6C-862C-8B99833A9848}"/>
              </a:ext>
            </a:extLst>
          </p:cNvPr>
          <p:cNvGrpSpPr/>
          <p:nvPr/>
        </p:nvGrpSpPr>
        <p:grpSpPr>
          <a:xfrm>
            <a:off x="3934048" y="1561417"/>
            <a:ext cx="1265274" cy="947868"/>
            <a:chOff x="5283590" y="1666579"/>
            <a:chExt cx="1265604" cy="94811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3B26365-6A80-4281-823A-FAF690C18A39}"/>
                </a:ext>
              </a:extLst>
            </p:cNvPr>
            <p:cNvSpPr/>
            <p:nvPr/>
          </p:nvSpPr>
          <p:spPr>
            <a:xfrm>
              <a:off x="5295980" y="1666579"/>
              <a:ext cx="1242576" cy="670247"/>
            </a:xfrm>
            <a:prstGeom prst="rect">
              <a:avLst/>
            </a:prstGeom>
            <a:solidFill>
              <a:srgbClr val="278AAB"/>
            </a:solidFill>
            <a:ln>
              <a:solidFill>
                <a:srgbClr val="278AA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/>
                  <a:cs typeface="Arial"/>
                </a:rPr>
                <a:t>Count all words that start with letter A (caps)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CFA6199-EDB3-49D9-AA90-378B9595A1DB}"/>
                </a:ext>
              </a:extLst>
            </p:cNvPr>
            <p:cNvSpPr/>
            <p:nvPr/>
          </p:nvSpPr>
          <p:spPr>
            <a:xfrm>
              <a:off x="5283590" y="2359444"/>
              <a:ext cx="1265604" cy="255249"/>
            </a:xfrm>
            <a:prstGeom prst="rect">
              <a:avLst/>
            </a:prstGeom>
            <a:noFill/>
            <a:ln>
              <a:solidFill>
                <a:srgbClr val="278AAB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000" dirty="0">
                  <a:solidFill>
                    <a:srgbClr val="278AAB"/>
                  </a:solidFill>
                  <a:latin typeface="Arial"/>
                  <a:cs typeface="Arial"/>
                </a:rPr>
                <a:t>Human</a:t>
              </a: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10D74E04-BC5F-4FA7-B37C-D5DFA71899DD}"/>
              </a:ext>
            </a:extLst>
          </p:cNvPr>
          <p:cNvSpPr/>
          <p:nvPr/>
        </p:nvSpPr>
        <p:spPr>
          <a:xfrm>
            <a:off x="2598919" y="2753833"/>
            <a:ext cx="544554" cy="2975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457200">
              <a:defRPr/>
            </a:pPr>
            <a:r>
              <a:rPr lang="en-US" sz="1000" dirty="0">
                <a:solidFill>
                  <a:srgbClr val="278AAB"/>
                </a:solidFill>
                <a:latin typeface="Arial"/>
                <a:cs typeface="Arial"/>
              </a:rPr>
              <a:t>No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8573CE-F639-48A8-A28D-9FF82FADCFC0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476848" y="1897861"/>
            <a:ext cx="361505" cy="0"/>
          </a:xfrm>
          <a:prstGeom prst="straightConnector1">
            <a:avLst/>
          </a:prstGeom>
          <a:ln w="9525" cap="flat" cmpd="sng" algn="ctr">
            <a:solidFill>
              <a:srgbClr val="278AAB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B513C78-DED4-406A-934D-DB680F13BA37}"/>
              </a:ext>
            </a:extLst>
          </p:cNvPr>
          <p:cNvCxnSpPr>
            <a:cxnSpLocks/>
          </p:cNvCxnSpPr>
          <p:nvPr/>
        </p:nvCxnSpPr>
        <p:spPr>
          <a:xfrm rot="10800000">
            <a:off x="2757226" y="2196605"/>
            <a:ext cx="1079241" cy="1180895"/>
          </a:xfrm>
          <a:prstGeom prst="bentConnector2">
            <a:avLst/>
          </a:prstGeom>
          <a:ln w="9525" cap="flat" cmpd="sng" algn="ctr">
            <a:solidFill>
              <a:srgbClr val="278AAB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A98973CA-118E-45F4-AEE9-B39947738D57}"/>
              </a:ext>
            </a:extLst>
          </p:cNvPr>
          <p:cNvSpPr/>
          <p:nvPr/>
        </p:nvSpPr>
        <p:spPr>
          <a:xfrm>
            <a:off x="2122662" y="1588485"/>
            <a:ext cx="1354186" cy="618752"/>
          </a:xfrm>
          <a:prstGeom prst="flowChartTerminator">
            <a:avLst/>
          </a:prstGeom>
          <a:solidFill>
            <a:srgbClr val="278A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457200"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Go through given words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C90CCF-CD45-4000-87C5-5F98E476957C}"/>
              </a:ext>
            </a:extLst>
          </p:cNvPr>
          <p:cNvCxnSpPr/>
          <p:nvPr/>
        </p:nvCxnSpPr>
        <p:spPr>
          <a:xfrm>
            <a:off x="4502343" y="2539503"/>
            <a:ext cx="0" cy="347382"/>
          </a:xfrm>
          <a:prstGeom prst="straightConnector1">
            <a:avLst/>
          </a:prstGeom>
          <a:ln w="9525" cap="flat" cmpd="sng" algn="ctr">
            <a:solidFill>
              <a:srgbClr val="278AAB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61B98B-2D6F-44EA-81E3-2E08949F294D}"/>
              </a:ext>
            </a:extLst>
          </p:cNvPr>
          <p:cNvCxnSpPr/>
          <p:nvPr/>
        </p:nvCxnSpPr>
        <p:spPr>
          <a:xfrm>
            <a:off x="4517281" y="3879335"/>
            <a:ext cx="0" cy="347382"/>
          </a:xfrm>
          <a:prstGeom prst="straightConnector1">
            <a:avLst/>
          </a:prstGeom>
          <a:ln w="9525" cap="flat" cmpd="sng" algn="ctr">
            <a:solidFill>
              <a:srgbClr val="278AAB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40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CFBC-B5EB-4760-8F86-139CB35E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88" y="413636"/>
            <a:ext cx="9305706" cy="916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dirty="0"/>
              <a:t>Robot Path: </a:t>
            </a:r>
            <a:br>
              <a:rPr lang="en-US" sz="3100" dirty="0"/>
            </a:br>
            <a:r>
              <a:rPr lang="en-US" sz="3100" dirty="0"/>
              <a:t>[</a:t>
            </a:r>
            <a:r>
              <a:rPr lang="en-US" sz="3200" b="1" dirty="0"/>
              <a:t>Count words starting with given letter in Array String</a:t>
            </a:r>
            <a:r>
              <a:rPr lang="en-US" sz="3100" dirty="0"/>
              <a:t>]</a:t>
            </a:r>
            <a:r>
              <a:rPr lang="en-US" sz="31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0528B-D428-429B-9126-F19FD3DD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2DE7D08D-A2F3-454D-951E-AB1F975D59ED}" type="slidenum">
              <a:rPr lang="en-US">
                <a:solidFill>
                  <a:srgbClr val="000000"/>
                </a:solidFill>
              </a:rPr>
              <a:pPr defTabSz="457200"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0B816-579D-42BC-805C-B69F9B57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/>
              <a:t>© 2005–2019 UiPath. All rights reserved.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595851-AC15-48E3-994A-1D16B929B43B}"/>
              </a:ext>
            </a:extLst>
          </p:cNvPr>
          <p:cNvSpPr/>
          <p:nvPr/>
        </p:nvSpPr>
        <p:spPr>
          <a:xfrm>
            <a:off x="103042" y="1286539"/>
            <a:ext cx="10561414" cy="4848447"/>
          </a:xfrm>
          <a:prstGeom prst="rect">
            <a:avLst/>
          </a:prstGeom>
          <a:noFill/>
          <a:ln>
            <a:solidFill>
              <a:srgbClr val="278AAB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 anchorCtr="0"/>
          <a:lstStyle/>
          <a:p>
            <a:pPr algn="ctr" defTabSz="457200">
              <a:defRPr/>
            </a:pPr>
            <a:endParaRPr lang="en-US" sz="1000" b="1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4D44D3F1-CDDD-4A86-BB11-864A890B2917}"/>
              </a:ext>
            </a:extLst>
          </p:cNvPr>
          <p:cNvSpPr/>
          <p:nvPr/>
        </p:nvSpPr>
        <p:spPr>
          <a:xfrm>
            <a:off x="894053" y="1588308"/>
            <a:ext cx="1171329" cy="618752"/>
          </a:xfrm>
          <a:prstGeom prst="flowChartTerminator">
            <a:avLst/>
          </a:prstGeom>
          <a:solidFill>
            <a:srgbClr val="278A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457200"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Let user enter string of words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145EB838-2368-4021-A7F7-BA5B4CFFBAC6}"/>
              </a:ext>
            </a:extLst>
          </p:cNvPr>
          <p:cNvSpPr/>
          <p:nvPr/>
        </p:nvSpPr>
        <p:spPr>
          <a:xfrm>
            <a:off x="5635255" y="4019108"/>
            <a:ext cx="1307805" cy="786810"/>
          </a:xfrm>
          <a:prstGeom prst="diamond">
            <a:avLst/>
          </a:prstGeom>
          <a:solidFill>
            <a:srgbClr val="278A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457200"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Condition met ?</a:t>
            </a:r>
          </a:p>
          <a:p>
            <a:pPr algn="ctr" defTabSz="457200">
              <a:defRPr/>
            </a:pPr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38BD68AB-7DD9-414D-BD9F-CE565072E80A}"/>
              </a:ext>
            </a:extLst>
          </p:cNvPr>
          <p:cNvSpPr/>
          <p:nvPr/>
        </p:nvSpPr>
        <p:spPr>
          <a:xfrm>
            <a:off x="9095598" y="5305997"/>
            <a:ext cx="1171329" cy="379510"/>
          </a:xfrm>
          <a:prstGeom prst="flowChartTerminator">
            <a:avLst/>
          </a:prstGeom>
          <a:solidFill>
            <a:srgbClr val="278A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457200"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6CA80B-7A4B-4C9B-B9CB-E90C28E78933}"/>
              </a:ext>
            </a:extLst>
          </p:cNvPr>
          <p:cNvSpPr/>
          <p:nvPr/>
        </p:nvSpPr>
        <p:spPr>
          <a:xfrm>
            <a:off x="480798" y="4705134"/>
            <a:ext cx="544554" cy="3344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457200">
              <a:defRPr/>
            </a:pPr>
            <a:endParaRPr lang="en-US" sz="1000" dirty="0">
              <a:solidFill>
                <a:srgbClr val="278AAB"/>
              </a:solidFill>
              <a:latin typeface="Arial"/>
              <a:cs typeface="Arial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215E768-D116-4168-9956-45E59157642B}"/>
              </a:ext>
            </a:extLst>
          </p:cNvPr>
          <p:cNvGrpSpPr/>
          <p:nvPr/>
        </p:nvGrpSpPr>
        <p:grpSpPr>
          <a:xfrm>
            <a:off x="5594482" y="1550785"/>
            <a:ext cx="1476169" cy="873145"/>
            <a:chOff x="1924581" y="2995995"/>
            <a:chExt cx="1075341" cy="87337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D228D6D-E844-4EC4-8240-FF60C405D770}"/>
                </a:ext>
              </a:extLst>
            </p:cNvPr>
            <p:cNvSpPr/>
            <p:nvPr/>
          </p:nvSpPr>
          <p:spPr>
            <a:xfrm>
              <a:off x="1924581" y="2995995"/>
              <a:ext cx="1075341" cy="670247"/>
            </a:xfrm>
            <a:prstGeom prst="rect">
              <a:avLst/>
            </a:prstGeom>
            <a:solidFill>
              <a:srgbClr val="278AAB"/>
            </a:solidFill>
            <a:ln>
              <a:solidFill>
                <a:srgbClr val="278AA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/>
                  <a:cs typeface="Arial"/>
                </a:rPr>
                <a:t>Initialize the count to start at zero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3D10D83-2BA5-40FE-BAAF-2E98C597241C}"/>
                </a:ext>
              </a:extLst>
            </p:cNvPr>
            <p:cNvSpPr/>
            <p:nvPr/>
          </p:nvSpPr>
          <p:spPr>
            <a:xfrm>
              <a:off x="1924581" y="3666242"/>
              <a:ext cx="1075339" cy="203125"/>
            </a:xfrm>
            <a:prstGeom prst="rect">
              <a:avLst/>
            </a:prstGeom>
            <a:noFill/>
            <a:ln>
              <a:solidFill>
                <a:srgbClr val="278AAB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000">
                  <a:solidFill>
                    <a:srgbClr val="278AAB"/>
                  </a:solidFill>
                  <a:latin typeface="Arial"/>
                  <a:cs typeface="Arial"/>
                </a:rPr>
                <a:t>System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0209607B-F4A3-46A6-8816-7544160503D7}"/>
              </a:ext>
            </a:extLst>
          </p:cNvPr>
          <p:cNvSpPr/>
          <p:nvPr/>
        </p:nvSpPr>
        <p:spPr>
          <a:xfrm>
            <a:off x="1248584" y="4705134"/>
            <a:ext cx="544554" cy="3344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457200">
              <a:defRPr/>
            </a:pPr>
            <a:endParaRPr lang="en-US" sz="1000" dirty="0">
              <a:solidFill>
                <a:srgbClr val="278AAB"/>
              </a:solidFill>
              <a:latin typeface="Arial"/>
              <a:cs typeface="Arial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582E90-0029-48CA-A606-EA9326E96497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289158" y="4805918"/>
            <a:ext cx="0" cy="244547"/>
          </a:xfrm>
          <a:prstGeom prst="straightConnector1">
            <a:avLst/>
          </a:prstGeom>
          <a:ln w="9525" cap="flat" cmpd="sng" algn="ctr">
            <a:solidFill>
              <a:srgbClr val="278AAB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248ADA-281E-4D03-AEF4-0F5071D03384}"/>
              </a:ext>
            </a:extLst>
          </p:cNvPr>
          <p:cNvCxnSpPr>
            <a:cxnSpLocks/>
          </p:cNvCxnSpPr>
          <p:nvPr/>
        </p:nvCxnSpPr>
        <p:spPr>
          <a:xfrm>
            <a:off x="4680005" y="1866921"/>
            <a:ext cx="689437" cy="0"/>
          </a:xfrm>
          <a:prstGeom prst="straightConnector1">
            <a:avLst/>
          </a:prstGeom>
          <a:ln w="9525" cap="flat" cmpd="sng" algn="ctr">
            <a:solidFill>
              <a:srgbClr val="278AAB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41979FC-E33B-4165-B2B2-BA3B036617D2}"/>
              </a:ext>
            </a:extLst>
          </p:cNvPr>
          <p:cNvCxnSpPr>
            <a:cxnSpLocks/>
          </p:cNvCxnSpPr>
          <p:nvPr/>
        </p:nvCxnSpPr>
        <p:spPr>
          <a:xfrm>
            <a:off x="7060020" y="5467942"/>
            <a:ext cx="331419" cy="0"/>
          </a:xfrm>
          <a:prstGeom prst="straightConnector1">
            <a:avLst/>
          </a:prstGeom>
          <a:ln w="9525" cap="flat" cmpd="sng" algn="ctr">
            <a:solidFill>
              <a:srgbClr val="278AAB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73D5A40-C0CF-4BCF-8CD9-3AC21776F2EA}"/>
              </a:ext>
            </a:extLst>
          </p:cNvPr>
          <p:cNvGrpSpPr/>
          <p:nvPr/>
        </p:nvGrpSpPr>
        <p:grpSpPr>
          <a:xfrm>
            <a:off x="3413559" y="1521253"/>
            <a:ext cx="1096325" cy="915674"/>
            <a:chOff x="5583134" y="2772653"/>
            <a:chExt cx="1096611" cy="91591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E8DF672-421E-40F0-B9B9-9C36DDC27B42}"/>
                </a:ext>
              </a:extLst>
            </p:cNvPr>
            <p:cNvSpPr/>
            <p:nvPr/>
          </p:nvSpPr>
          <p:spPr>
            <a:xfrm>
              <a:off x="5604404" y="2772653"/>
              <a:ext cx="1075341" cy="670247"/>
            </a:xfrm>
            <a:prstGeom prst="rect">
              <a:avLst/>
            </a:prstGeom>
            <a:solidFill>
              <a:srgbClr val="278AAB"/>
            </a:solidFill>
            <a:ln>
              <a:solidFill>
                <a:srgbClr val="278AA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/>
                  <a:cs typeface="Arial"/>
                </a:rPr>
                <a:t>Convert String  into an array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23E4A6-7888-4E5E-874A-1F45ECC91D42}"/>
                </a:ext>
              </a:extLst>
            </p:cNvPr>
            <p:cNvSpPr/>
            <p:nvPr/>
          </p:nvSpPr>
          <p:spPr>
            <a:xfrm>
              <a:off x="5583134" y="3485441"/>
              <a:ext cx="1075339" cy="203125"/>
            </a:xfrm>
            <a:prstGeom prst="rect">
              <a:avLst/>
            </a:prstGeom>
            <a:noFill/>
            <a:ln>
              <a:solidFill>
                <a:srgbClr val="278AAB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000" dirty="0">
                  <a:solidFill>
                    <a:srgbClr val="278AAB"/>
                  </a:solidFill>
                  <a:latin typeface="Arial"/>
                  <a:cs typeface="Arial"/>
                </a:rPr>
                <a:t>System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990939B-661F-4A11-A899-B7DE5FB7433C}"/>
              </a:ext>
            </a:extLst>
          </p:cNvPr>
          <p:cNvCxnSpPr>
            <a:cxnSpLocks/>
          </p:cNvCxnSpPr>
          <p:nvPr/>
        </p:nvCxnSpPr>
        <p:spPr>
          <a:xfrm>
            <a:off x="2299560" y="1932588"/>
            <a:ext cx="709454" cy="0"/>
          </a:xfrm>
          <a:prstGeom prst="straightConnector1">
            <a:avLst/>
          </a:prstGeom>
          <a:ln w="9525" cap="flat" cmpd="sng" algn="ctr">
            <a:solidFill>
              <a:srgbClr val="278AAB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371755D-7667-4EE3-8859-610ADA720D94}"/>
              </a:ext>
            </a:extLst>
          </p:cNvPr>
          <p:cNvCxnSpPr/>
          <p:nvPr/>
        </p:nvCxnSpPr>
        <p:spPr>
          <a:xfrm>
            <a:off x="6197388" y="2453555"/>
            <a:ext cx="0" cy="347382"/>
          </a:xfrm>
          <a:prstGeom prst="straightConnector1">
            <a:avLst/>
          </a:prstGeom>
          <a:ln w="9525" cap="flat" cmpd="sng" algn="ctr">
            <a:solidFill>
              <a:srgbClr val="278AAB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C58CBF7-03A0-4AAC-9C67-0ADEA97FD060}"/>
              </a:ext>
            </a:extLst>
          </p:cNvPr>
          <p:cNvGrpSpPr/>
          <p:nvPr/>
        </p:nvGrpSpPr>
        <p:grpSpPr>
          <a:xfrm>
            <a:off x="5497031" y="2801040"/>
            <a:ext cx="1616149" cy="952252"/>
            <a:chOff x="5183040" y="2634394"/>
            <a:chExt cx="1193512" cy="9525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F71A9FC-5F36-4828-83C0-E962F2D10476}"/>
                </a:ext>
              </a:extLst>
            </p:cNvPr>
            <p:cNvSpPr/>
            <p:nvPr/>
          </p:nvSpPr>
          <p:spPr>
            <a:xfrm>
              <a:off x="5192070" y="2634394"/>
              <a:ext cx="1157399" cy="718523"/>
            </a:xfrm>
            <a:prstGeom prst="rect">
              <a:avLst/>
            </a:prstGeom>
            <a:solidFill>
              <a:srgbClr val="278AAB"/>
            </a:solidFill>
            <a:ln>
              <a:solidFill>
                <a:srgbClr val="278AA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/>
                  <a:cs typeface="Arial"/>
                </a:rPr>
                <a:t>Loop through the array to find words that start with letter A (caps)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D173C3A-37CC-4081-8D4A-99FD46D9C096}"/>
                </a:ext>
              </a:extLst>
            </p:cNvPr>
            <p:cNvSpPr/>
            <p:nvPr/>
          </p:nvSpPr>
          <p:spPr>
            <a:xfrm>
              <a:off x="5183040" y="3400359"/>
              <a:ext cx="1193512" cy="186535"/>
            </a:xfrm>
            <a:prstGeom prst="rect">
              <a:avLst/>
            </a:prstGeom>
            <a:noFill/>
            <a:ln>
              <a:solidFill>
                <a:srgbClr val="278AAB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000" dirty="0">
                  <a:solidFill>
                    <a:srgbClr val="278AAB"/>
                  </a:solidFill>
                  <a:latin typeface="Arial"/>
                  <a:cs typeface="Arial"/>
                </a:rPr>
                <a:t>System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634B46A-F3B9-4471-89A8-B969A60BAE4D}"/>
              </a:ext>
            </a:extLst>
          </p:cNvPr>
          <p:cNvSpPr/>
          <p:nvPr/>
        </p:nvSpPr>
        <p:spPr>
          <a:xfrm>
            <a:off x="6277399" y="4710222"/>
            <a:ext cx="484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dirty="0">
                <a:solidFill>
                  <a:srgbClr val="278AAB"/>
                </a:solidFill>
                <a:cs typeface="Arial"/>
              </a:rPr>
              <a:t>Yes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2C02B8-90EC-49F4-9CD1-D4E68AAE660F}"/>
              </a:ext>
            </a:extLst>
          </p:cNvPr>
          <p:cNvCxnSpPr>
            <a:cxnSpLocks/>
          </p:cNvCxnSpPr>
          <p:nvPr/>
        </p:nvCxnSpPr>
        <p:spPr>
          <a:xfrm flipH="1">
            <a:off x="4837814" y="4418551"/>
            <a:ext cx="701749" cy="0"/>
          </a:xfrm>
          <a:prstGeom prst="straightConnector1">
            <a:avLst/>
          </a:prstGeom>
          <a:ln w="9525" cap="flat" cmpd="sng" algn="ctr">
            <a:solidFill>
              <a:srgbClr val="278AAB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18B7315-AF9E-4AF7-9DEA-DE1458FB51C9}"/>
              </a:ext>
            </a:extLst>
          </p:cNvPr>
          <p:cNvGrpSpPr/>
          <p:nvPr/>
        </p:nvGrpSpPr>
        <p:grpSpPr>
          <a:xfrm>
            <a:off x="5878071" y="5108097"/>
            <a:ext cx="1079154" cy="905585"/>
            <a:chOff x="1558884" y="3059264"/>
            <a:chExt cx="1079435" cy="90582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570145C-1095-4217-9228-A7232E37083C}"/>
                </a:ext>
              </a:extLst>
            </p:cNvPr>
            <p:cNvSpPr/>
            <p:nvPr/>
          </p:nvSpPr>
          <p:spPr>
            <a:xfrm>
              <a:off x="1558884" y="3059264"/>
              <a:ext cx="1075341" cy="670247"/>
            </a:xfrm>
            <a:prstGeom prst="rect">
              <a:avLst/>
            </a:prstGeom>
            <a:solidFill>
              <a:srgbClr val="278AAB"/>
            </a:solidFill>
            <a:ln>
              <a:solidFill>
                <a:srgbClr val="278AA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/>
                  <a:cs typeface="Arial"/>
                </a:rPr>
                <a:t>Record the count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75AE072-DC01-48AB-A2B9-AF38EFEE412B}"/>
                </a:ext>
              </a:extLst>
            </p:cNvPr>
            <p:cNvSpPr/>
            <p:nvPr/>
          </p:nvSpPr>
          <p:spPr>
            <a:xfrm>
              <a:off x="1562980" y="3761960"/>
              <a:ext cx="1075339" cy="203125"/>
            </a:xfrm>
            <a:prstGeom prst="rect">
              <a:avLst/>
            </a:prstGeom>
            <a:noFill/>
            <a:ln>
              <a:solidFill>
                <a:srgbClr val="278AAB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000">
                  <a:solidFill>
                    <a:srgbClr val="278AAB"/>
                  </a:solidFill>
                  <a:latin typeface="Arial"/>
                  <a:cs typeface="Arial"/>
                </a:rPr>
                <a:t>System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788B011-8294-45C3-9A22-594A33A7B570}"/>
              </a:ext>
            </a:extLst>
          </p:cNvPr>
          <p:cNvSpPr/>
          <p:nvPr/>
        </p:nvSpPr>
        <p:spPr>
          <a:xfrm>
            <a:off x="4895112" y="3988268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defRPr/>
            </a:pPr>
            <a:r>
              <a:rPr lang="en-US" dirty="0">
                <a:solidFill>
                  <a:srgbClr val="278AAB"/>
                </a:solidFill>
                <a:cs typeface="Arial"/>
              </a:rPr>
              <a:t>No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3A5C2E9-A475-434E-BEE6-90263BDBF902}"/>
              </a:ext>
            </a:extLst>
          </p:cNvPr>
          <p:cNvGrpSpPr/>
          <p:nvPr/>
        </p:nvGrpSpPr>
        <p:grpSpPr>
          <a:xfrm>
            <a:off x="3540642" y="3934467"/>
            <a:ext cx="1226273" cy="873145"/>
            <a:chOff x="1924581" y="2995995"/>
            <a:chExt cx="1075341" cy="87337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BEB6358-2E40-4754-AF01-8EB6147756B8}"/>
                </a:ext>
              </a:extLst>
            </p:cNvPr>
            <p:cNvSpPr/>
            <p:nvPr/>
          </p:nvSpPr>
          <p:spPr>
            <a:xfrm>
              <a:off x="1924581" y="2995995"/>
              <a:ext cx="1075341" cy="670247"/>
            </a:xfrm>
            <a:prstGeom prst="rect">
              <a:avLst/>
            </a:prstGeom>
            <a:solidFill>
              <a:srgbClr val="278AAB"/>
            </a:solidFill>
            <a:ln>
              <a:solidFill>
                <a:srgbClr val="278AA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/>
                  <a:cs typeface="Arial"/>
                </a:rPr>
                <a:t>Go to next word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9C49C4E-09FD-48AD-8AB1-84F6E8692174}"/>
                </a:ext>
              </a:extLst>
            </p:cNvPr>
            <p:cNvSpPr/>
            <p:nvPr/>
          </p:nvSpPr>
          <p:spPr>
            <a:xfrm>
              <a:off x="1924581" y="3666242"/>
              <a:ext cx="1075339" cy="203125"/>
            </a:xfrm>
            <a:prstGeom prst="rect">
              <a:avLst/>
            </a:prstGeom>
            <a:noFill/>
            <a:ln>
              <a:solidFill>
                <a:srgbClr val="278AAB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000">
                  <a:solidFill>
                    <a:srgbClr val="278AAB"/>
                  </a:solidFill>
                  <a:latin typeface="Arial"/>
                  <a:cs typeface="Arial"/>
                </a:rPr>
                <a:t>System</a:t>
              </a:r>
            </a:p>
          </p:txBody>
        </p:sp>
      </p:grp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78F4590A-12C1-4FBE-91AF-6888A1742BEE}"/>
              </a:ext>
            </a:extLst>
          </p:cNvPr>
          <p:cNvCxnSpPr>
            <a:cxnSpLocks/>
            <a:stCxn id="71" idx="0"/>
          </p:cNvCxnSpPr>
          <p:nvPr/>
        </p:nvCxnSpPr>
        <p:spPr>
          <a:xfrm rot="5400000" flipH="1" flipV="1">
            <a:off x="4346731" y="2943655"/>
            <a:ext cx="797860" cy="1183765"/>
          </a:xfrm>
          <a:prstGeom prst="bentConnector2">
            <a:avLst/>
          </a:prstGeom>
          <a:ln w="9525" cap="flat" cmpd="sng" algn="ctr">
            <a:solidFill>
              <a:srgbClr val="278AAB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3967D50-611B-4834-B55F-6F9209B9017D}"/>
              </a:ext>
            </a:extLst>
          </p:cNvPr>
          <p:cNvGrpSpPr/>
          <p:nvPr/>
        </p:nvGrpSpPr>
        <p:grpSpPr>
          <a:xfrm>
            <a:off x="2831840" y="7071592"/>
            <a:ext cx="1075061" cy="873145"/>
            <a:chOff x="1924581" y="2995995"/>
            <a:chExt cx="1075341" cy="873372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A2E5BEE-D4A8-4681-9667-1889C402FBAC}"/>
                </a:ext>
              </a:extLst>
            </p:cNvPr>
            <p:cNvSpPr/>
            <p:nvPr/>
          </p:nvSpPr>
          <p:spPr>
            <a:xfrm>
              <a:off x="1924581" y="2995995"/>
              <a:ext cx="1075341" cy="670247"/>
            </a:xfrm>
            <a:prstGeom prst="rect">
              <a:avLst/>
            </a:prstGeom>
            <a:solidFill>
              <a:srgbClr val="278AAB"/>
            </a:solidFill>
            <a:ln>
              <a:solidFill>
                <a:srgbClr val="278AA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/>
                  <a:cs typeface="Arial"/>
                </a:rPr>
                <a:t>Initialize the count to start at zero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4E669C2-C302-4511-8E8C-B5C28E8A06B5}"/>
                </a:ext>
              </a:extLst>
            </p:cNvPr>
            <p:cNvSpPr/>
            <p:nvPr/>
          </p:nvSpPr>
          <p:spPr>
            <a:xfrm>
              <a:off x="1924581" y="3666242"/>
              <a:ext cx="1075339" cy="203125"/>
            </a:xfrm>
            <a:prstGeom prst="rect">
              <a:avLst/>
            </a:prstGeom>
            <a:noFill/>
            <a:ln>
              <a:solidFill>
                <a:srgbClr val="278AAB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000">
                  <a:solidFill>
                    <a:srgbClr val="278AAB"/>
                  </a:solidFill>
                  <a:latin typeface="Arial"/>
                  <a:cs typeface="Arial"/>
                </a:rPr>
                <a:t>System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FDABA1-E1C7-4A66-B397-52553465F0C3}"/>
              </a:ext>
            </a:extLst>
          </p:cNvPr>
          <p:cNvCxnSpPr>
            <a:cxnSpLocks/>
          </p:cNvCxnSpPr>
          <p:nvPr/>
        </p:nvCxnSpPr>
        <p:spPr>
          <a:xfrm>
            <a:off x="6254094" y="3763926"/>
            <a:ext cx="0" cy="252667"/>
          </a:xfrm>
          <a:prstGeom prst="straightConnector1">
            <a:avLst/>
          </a:prstGeom>
          <a:ln w="9525" cap="flat" cmpd="sng" algn="ctr">
            <a:solidFill>
              <a:srgbClr val="278AAB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FEF95D6-FA84-416B-8490-9659DC5B9B62}"/>
              </a:ext>
            </a:extLst>
          </p:cNvPr>
          <p:cNvGrpSpPr/>
          <p:nvPr/>
        </p:nvGrpSpPr>
        <p:grpSpPr>
          <a:xfrm>
            <a:off x="7465866" y="5111641"/>
            <a:ext cx="1079154" cy="905585"/>
            <a:chOff x="1558884" y="3059264"/>
            <a:chExt cx="1079435" cy="905821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B7D5D86-9170-47CA-A5C4-00127E85946C}"/>
                </a:ext>
              </a:extLst>
            </p:cNvPr>
            <p:cNvSpPr/>
            <p:nvPr/>
          </p:nvSpPr>
          <p:spPr>
            <a:xfrm>
              <a:off x="1558884" y="3059264"/>
              <a:ext cx="1075341" cy="670247"/>
            </a:xfrm>
            <a:prstGeom prst="rect">
              <a:avLst/>
            </a:prstGeom>
            <a:solidFill>
              <a:srgbClr val="278AAB"/>
            </a:solidFill>
            <a:ln>
              <a:solidFill>
                <a:srgbClr val="278AA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/>
                  <a:cs typeface="Arial"/>
                </a:rPr>
                <a:t>Give the total count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4FE1F18-747A-4098-9B22-E735B55483E2}"/>
                </a:ext>
              </a:extLst>
            </p:cNvPr>
            <p:cNvSpPr/>
            <p:nvPr/>
          </p:nvSpPr>
          <p:spPr>
            <a:xfrm>
              <a:off x="1562980" y="3761960"/>
              <a:ext cx="1075339" cy="203125"/>
            </a:xfrm>
            <a:prstGeom prst="rect">
              <a:avLst/>
            </a:prstGeom>
            <a:noFill/>
            <a:ln>
              <a:solidFill>
                <a:srgbClr val="278AAB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000">
                  <a:solidFill>
                    <a:srgbClr val="278AAB"/>
                  </a:solidFill>
                  <a:latin typeface="Arial"/>
                  <a:cs typeface="Arial"/>
                </a:rPr>
                <a:t>System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94B62F2-B0AE-460A-98BF-F2C62F5F42C5}"/>
              </a:ext>
            </a:extLst>
          </p:cNvPr>
          <p:cNvCxnSpPr>
            <a:cxnSpLocks/>
          </p:cNvCxnSpPr>
          <p:nvPr/>
        </p:nvCxnSpPr>
        <p:spPr>
          <a:xfrm>
            <a:off x="8626551" y="5503384"/>
            <a:ext cx="331419" cy="0"/>
          </a:xfrm>
          <a:prstGeom prst="straightConnector1">
            <a:avLst/>
          </a:prstGeom>
          <a:ln w="9525" cap="flat" cmpd="sng" algn="ctr">
            <a:solidFill>
              <a:srgbClr val="278AAB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761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121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Poppins</vt:lpstr>
      <vt:lpstr>Office Theme</vt:lpstr>
      <vt:lpstr>Human Path to  Robot Path</vt:lpstr>
      <vt:lpstr>Human Path:  [Count words starting with given letter in Array String]</vt:lpstr>
      <vt:lpstr>Robot Path:  [Count words starting with given letter in Array String] 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Path to  Robot Path</dc:title>
  <dc:creator>Martin Matsotso Sakwa</dc:creator>
  <cp:lastModifiedBy>Martin Matsotso Sakwa</cp:lastModifiedBy>
  <cp:revision>6</cp:revision>
  <dcterms:created xsi:type="dcterms:W3CDTF">2022-03-23T08:26:06Z</dcterms:created>
  <dcterms:modified xsi:type="dcterms:W3CDTF">2022-03-23T09:17:46Z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26a360-01f4-41de-a997-796697102599_Enabled">
    <vt:lpwstr>true</vt:lpwstr>
  </property>
  <property fmtid="{D5CDD505-2E9C-101B-9397-08002B2CF9AE}" pid="3" name="MSIP_Label_6926a360-01f4-41de-a997-796697102599_SetDate">
    <vt:lpwstr>2022-03-23T09:17:46Z</vt:lpwstr>
  </property>
  <property fmtid="{D5CDD505-2E9C-101B-9397-08002B2CF9AE}" pid="4" name="MSIP_Label_6926a360-01f4-41de-a997-796697102599_Method">
    <vt:lpwstr>Standard</vt:lpwstr>
  </property>
  <property fmtid="{D5CDD505-2E9C-101B-9397-08002B2CF9AE}" pid="5" name="MSIP_Label_6926a360-01f4-41de-a997-796697102599_Name">
    <vt:lpwstr>6926a360-01f4-41de-a997-796697102599</vt:lpwstr>
  </property>
  <property fmtid="{D5CDD505-2E9C-101B-9397-08002B2CF9AE}" pid="6" name="MSIP_Label_6926a360-01f4-41de-a997-796697102599_SiteId">
    <vt:lpwstr>19a4db07-607d-475f-a518-0e3b699ac7d0</vt:lpwstr>
  </property>
  <property fmtid="{D5CDD505-2E9C-101B-9397-08002B2CF9AE}" pid="7" name="MSIP_Label_6926a360-01f4-41de-a997-796697102599_ActionId">
    <vt:lpwstr>1f585e8a-5da1-4900-a776-4a3f223bb559</vt:lpwstr>
  </property>
  <property fmtid="{D5CDD505-2E9C-101B-9397-08002B2CF9AE}" pid="8" name="MSIP_Label_6926a360-01f4-41de-a997-796697102599_ContentBits">
    <vt:lpwstr>2</vt:lpwstr>
  </property>
</Properties>
</file>