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0D166F-0CDA-CEEA-2AE6-3DF4A9F558BD}" v="1" dt="2025-10-13T13:13:06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ikar, Sakariye" userId="S::k2371673@kingston.ac.uk::6f018547-4732-4993-8967-5edd9e294d4d" providerId="AD" clId="Web-{47CCF517-2EA4-0EE8-D0CF-494E9AF1526D}"/>
    <pc:docChg chg="addSld modSld">
      <pc:chgData name="Abiikar, Sakariye" userId="S::k2371673@kingston.ac.uk::6f018547-4732-4993-8967-5edd9e294d4d" providerId="AD" clId="Web-{47CCF517-2EA4-0EE8-D0CF-494E9AF1526D}" dt="2025-10-10T11:44:11.230" v="255"/>
      <pc:docMkLst>
        <pc:docMk/>
      </pc:docMkLst>
      <pc:sldChg chg="modSp">
        <pc:chgData name="Abiikar, Sakariye" userId="S::k2371673@kingston.ac.uk::6f018547-4732-4993-8967-5edd9e294d4d" providerId="AD" clId="Web-{47CCF517-2EA4-0EE8-D0CF-494E9AF1526D}" dt="2025-10-10T11:21:25.928" v="27" actId="14100"/>
        <pc:sldMkLst>
          <pc:docMk/>
          <pc:sldMk cId="109857222" sldId="256"/>
        </pc:sldMkLst>
        <pc:spChg chg="mod">
          <ac:chgData name="Abiikar, Sakariye" userId="S::k2371673@kingston.ac.uk::6f018547-4732-4993-8967-5edd9e294d4d" providerId="AD" clId="Web-{47CCF517-2EA4-0EE8-D0CF-494E9AF1526D}" dt="2025-10-10T11:21:21.193" v="25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biikar, Sakariye" userId="S::k2371673@kingston.ac.uk::6f018547-4732-4993-8967-5edd9e294d4d" providerId="AD" clId="Web-{47CCF517-2EA4-0EE8-D0CF-494E9AF1526D}" dt="2025-10-10T11:21:25.928" v="27" actId="14100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setBg">
        <pc:chgData name="Abiikar, Sakariye" userId="S::k2371673@kingston.ac.uk::6f018547-4732-4993-8967-5edd9e294d4d" providerId="AD" clId="Web-{47CCF517-2EA4-0EE8-D0CF-494E9AF1526D}" dt="2025-10-10T11:40:28.861" v="188"/>
        <pc:sldMkLst>
          <pc:docMk/>
          <pc:sldMk cId="4113944531" sldId="257"/>
        </pc:sldMkLst>
        <pc:spChg chg="mod">
          <ac:chgData name="Abiikar, Sakariye" userId="S::k2371673@kingston.ac.uk::6f018547-4732-4993-8967-5edd9e294d4d" providerId="AD" clId="Web-{47CCF517-2EA4-0EE8-D0CF-494E9AF1526D}" dt="2025-10-10T11:39:33.049" v="171" actId="14100"/>
          <ac:spMkLst>
            <pc:docMk/>
            <pc:sldMk cId="4113944531" sldId="257"/>
            <ac:spMk id="2" creationId="{ED3BEBB4-0419-68E8-BC23-9336833FD6EA}"/>
          </ac:spMkLst>
        </pc:spChg>
        <pc:spChg chg="add del mod ord">
          <ac:chgData name="Abiikar, Sakariye" userId="S::k2371673@kingston.ac.uk::6f018547-4732-4993-8967-5edd9e294d4d" providerId="AD" clId="Web-{47CCF517-2EA4-0EE8-D0CF-494E9AF1526D}" dt="2025-10-10T11:39:41.424" v="177"/>
          <ac:spMkLst>
            <pc:docMk/>
            <pc:sldMk cId="4113944531" sldId="257"/>
            <ac:spMk id="3" creationId="{DE65DB25-3D8A-58DF-D71F-649D27C5DDEE}"/>
          </ac:spMkLst>
        </pc:spChg>
        <pc:spChg chg="add">
          <ac:chgData name="Abiikar, Sakariye" userId="S::k2371673@kingston.ac.uk::6f018547-4732-4993-8967-5edd9e294d4d" providerId="AD" clId="Web-{47CCF517-2EA4-0EE8-D0CF-494E9AF1526D}" dt="2025-10-10T11:37:57.235" v="156"/>
          <ac:spMkLst>
            <pc:docMk/>
            <pc:sldMk cId="4113944531" sldId="257"/>
            <ac:spMk id="39" creationId="{B5DAA40F-4F28-4316-934E-C55D7C3AA018}"/>
          </ac:spMkLst>
        </pc:spChg>
        <pc:spChg chg="add">
          <ac:chgData name="Abiikar, Sakariye" userId="S::k2371673@kingston.ac.uk::6f018547-4732-4993-8967-5edd9e294d4d" providerId="AD" clId="Web-{47CCF517-2EA4-0EE8-D0CF-494E9AF1526D}" dt="2025-10-10T11:37:57.235" v="156"/>
          <ac:spMkLst>
            <pc:docMk/>
            <pc:sldMk cId="4113944531" sldId="257"/>
            <ac:spMk id="41" creationId="{F6D467C8-A8E0-468B-B88D-9CEEE37BFC59}"/>
          </ac:spMkLst>
        </pc:spChg>
        <pc:spChg chg="add">
          <ac:chgData name="Abiikar, Sakariye" userId="S::k2371673@kingston.ac.uk::6f018547-4732-4993-8967-5edd9e294d4d" providerId="AD" clId="Web-{47CCF517-2EA4-0EE8-D0CF-494E9AF1526D}" dt="2025-10-10T11:37:57.235" v="156"/>
          <ac:spMkLst>
            <pc:docMk/>
            <pc:sldMk cId="4113944531" sldId="257"/>
            <ac:spMk id="43" creationId="{62677C27-4325-4BE2-B2C9-B721DA9E3CD4}"/>
          </ac:spMkLst>
        </pc:spChg>
        <pc:picChg chg="add mod ord">
          <ac:chgData name="Abiikar, Sakariye" userId="S::k2371673@kingston.ac.uk::6f018547-4732-4993-8967-5edd9e294d4d" providerId="AD" clId="Web-{47CCF517-2EA4-0EE8-D0CF-494E9AF1526D}" dt="2025-10-10T11:40:28.861" v="188"/>
          <ac:picMkLst>
            <pc:docMk/>
            <pc:sldMk cId="4113944531" sldId="257"/>
            <ac:picMk id="4" creationId="{3B163BFC-8213-1B65-A62C-41285A847D58}"/>
          </ac:picMkLst>
        </pc:picChg>
        <pc:picChg chg="add del mod">
          <ac:chgData name="Abiikar, Sakariye" userId="S::k2371673@kingston.ac.uk::6f018547-4732-4993-8967-5edd9e294d4d" providerId="AD" clId="Web-{47CCF517-2EA4-0EE8-D0CF-494E9AF1526D}" dt="2025-10-10T11:40:23.408" v="187"/>
          <ac:picMkLst>
            <pc:docMk/>
            <pc:sldMk cId="4113944531" sldId="257"/>
            <ac:picMk id="6" creationId="{32D47C96-79B9-17F6-EEDF-39BE4805D064}"/>
          </ac:picMkLst>
        </pc:picChg>
      </pc:sldChg>
      <pc:sldChg chg="addSp delSp modSp new mod setBg">
        <pc:chgData name="Abiikar, Sakariye" userId="S::k2371673@kingston.ac.uk::6f018547-4732-4993-8967-5edd9e294d4d" providerId="AD" clId="Web-{47CCF517-2EA4-0EE8-D0CF-494E9AF1526D}" dt="2025-10-10T11:43:27.540" v="250" actId="20577"/>
        <pc:sldMkLst>
          <pc:docMk/>
          <pc:sldMk cId="1243149776" sldId="258"/>
        </pc:sldMkLst>
        <pc:spChg chg="mod">
          <ac:chgData name="Abiikar, Sakariye" userId="S::k2371673@kingston.ac.uk::6f018547-4732-4993-8967-5edd9e294d4d" providerId="AD" clId="Web-{47CCF517-2EA4-0EE8-D0CF-494E9AF1526D}" dt="2025-10-10T11:41:52.659" v="220"/>
          <ac:spMkLst>
            <pc:docMk/>
            <pc:sldMk cId="1243149776" sldId="258"/>
            <ac:spMk id="2" creationId="{188A6AFC-8D89-98F5-78EC-E1A289C52EFD}"/>
          </ac:spMkLst>
        </pc:spChg>
        <pc:spChg chg="add">
          <ac:chgData name="Abiikar, Sakariye" userId="S::k2371673@kingston.ac.uk::6f018547-4732-4993-8967-5edd9e294d4d" providerId="AD" clId="Web-{47CCF517-2EA4-0EE8-D0CF-494E9AF1526D}" dt="2025-10-10T11:41:52.659" v="220"/>
          <ac:spMkLst>
            <pc:docMk/>
            <pc:sldMk cId="1243149776" sldId="258"/>
            <ac:spMk id="9" creationId="{53B021B3-DE93-4AB7-8A18-CF5F1CED88B8}"/>
          </ac:spMkLst>
        </pc:spChg>
        <pc:spChg chg="add">
          <ac:chgData name="Abiikar, Sakariye" userId="S::k2371673@kingston.ac.uk::6f018547-4732-4993-8967-5edd9e294d4d" providerId="AD" clId="Web-{47CCF517-2EA4-0EE8-D0CF-494E9AF1526D}" dt="2025-10-10T11:41:52.659" v="220"/>
          <ac:spMkLst>
            <pc:docMk/>
            <pc:sldMk cId="1243149776" sldId="258"/>
            <ac:spMk id="11" creationId="{52D502E5-F6B4-4D58-B4AE-FC466FF15EE8}"/>
          </ac:spMkLst>
        </pc:spChg>
        <pc:spChg chg="add">
          <ac:chgData name="Abiikar, Sakariye" userId="S::k2371673@kingston.ac.uk::6f018547-4732-4993-8967-5edd9e294d4d" providerId="AD" clId="Web-{47CCF517-2EA4-0EE8-D0CF-494E9AF1526D}" dt="2025-10-10T11:41:52.659" v="220"/>
          <ac:spMkLst>
            <pc:docMk/>
            <pc:sldMk cId="1243149776" sldId="258"/>
            <ac:spMk id="13" creationId="{9DECDBF4-02B6-4BB4-B65B-B8107AD6A9E8}"/>
          </ac:spMkLst>
        </pc:spChg>
        <pc:graphicFrameChg chg="add modGraphic">
          <ac:chgData name="Abiikar, Sakariye" userId="S::k2371673@kingston.ac.uk::6f018547-4732-4993-8967-5edd9e294d4d" providerId="AD" clId="Web-{47CCF517-2EA4-0EE8-D0CF-494E9AF1526D}" dt="2025-10-10T11:43:27.540" v="250" actId="20577"/>
          <ac:graphicFrameMkLst>
            <pc:docMk/>
            <pc:sldMk cId="1243149776" sldId="258"/>
            <ac:graphicFrameMk id="5" creationId="{8794C62D-4160-1C79-4B40-FC500EA79713}"/>
          </ac:graphicFrameMkLst>
        </pc:graphicFrameChg>
      </pc:sldChg>
      <pc:sldChg chg="addSp delSp modSp new mod setBg">
        <pc:chgData name="Abiikar, Sakariye" userId="S::k2371673@kingston.ac.uk::6f018547-4732-4993-8967-5edd9e294d4d" providerId="AD" clId="Web-{47CCF517-2EA4-0EE8-D0CF-494E9AF1526D}" dt="2025-10-10T11:44:02.652" v="254"/>
        <pc:sldMkLst>
          <pc:docMk/>
          <pc:sldMk cId="615537758" sldId="259"/>
        </pc:sldMkLst>
        <pc:spChg chg="mod">
          <ac:chgData name="Abiikar, Sakariye" userId="S::k2371673@kingston.ac.uk::6f018547-4732-4993-8967-5edd9e294d4d" providerId="AD" clId="Web-{47CCF517-2EA4-0EE8-D0CF-494E9AF1526D}" dt="2025-10-10T11:44:02.652" v="254"/>
          <ac:spMkLst>
            <pc:docMk/>
            <pc:sldMk cId="615537758" sldId="259"/>
            <ac:spMk id="2" creationId="{268EAF40-D72B-A0C1-87CA-BA2D2727D9CD}"/>
          </ac:spMkLst>
        </pc:spChg>
        <pc:spChg chg="mod">
          <ac:chgData name="Abiikar, Sakariye" userId="S::k2371673@kingston.ac.uk::6f018547-4732-4993-8967-5edd9e294d4d" providerId="AD" clId="Web-{47CCF517-2EA4-0EE8-D0CF-494E9AF1526D}" dt="2025-10-10T11:44:02.652" v="254"/>
          <ac:spMkLst>
            <pc:docMk/>
            <pc:sldMk cId="615537758" sldId="259"/>
            <ac:spMk id="3" creationId="{1721D162-C971-5696-6D39-91A58B440B7C}"/>
          </ac:spMkLst>
        </pc:spChg>
        <pc:spChg chg="add">
          <ac:chgData name="Abiikar, Sakariye" userId="S::k2371673@kingston.ac.uk::6f018547-4732-4993-8967-5edd9e294d4d" providerId="AD" clId="Web-{47CCF517-2EA4-0EE8-D0CF-494E9AF1526D}" dt="2025-10-10T11:44:02.652" v="254"/>
          <ac:spMkLst>
            <pc:docMk/>
            <pc:sldMk cId="615537758" sldId="259"/>
            <ac:spMk id="16" creationId="{F13C74B1-5B17-4795-BED0-7140497B445A}"/>
          </ac:spMkLst>
        </pc:spChg>
        <pc:spChg chg="add">
          <ac:chgData name="Abiikar, Sakariye" userId="S::k2371673@kingston.ac.uk::6f018547-4732-4993-8967-5edd9e294d4d" providerId="AD" clId="Web-{47CCF517-2EA4-0EE8-D0CF-494E9AF1526D}" dt="2025-10-10T11:44:02.652" v="254"/>
          <ac:spMkLst>
            <pc:docMk/>
            <pc:sldMk cId="615537758" sldId="259"/>
            <ac:spMk id="18" creationId="{D4974D33-8DC5-464E-8C6D-BE58F0669C17}"/>
          </ac:spMkLst>
        </pc:spChg>
        <pc:picChg chg="add mod">
          <ac:chgData name="Abiikar, Sakariye" userId="S::k2371673@kingston.ac.uk::6f018547-4732-4993-8967-5edd9e294d4d" providerId="AD" clId="Web-{47CCF517-2EA4-0EE8-D0CF-494E9AF1526D}" dt="2025-10-10T11:44:02.652" v="254"/>
          <ac:picMkLst>
            <pc:docMk/>
            <pc:sldMk cId="615537758" sldId="259"/>
            <ac:picMk id="5" creationId="{B2FA691F-131B-274A-7B98-A291D5C5A036}"/>
          </ac:picMkLst>
        </pc:picChg>
      </pc:sldChg>
    </pc:docChg>
  </pc:docChgLst>
  <pc:docChgLst>
    <pc:chgData name="Abiikar, Sakariye" userId="S::k2371673@kingston.ac.uk::6f018547-4732-4993-8967-5edd9e294d4d" providerId="AD" clId="Web-{AC0D166F-0CDA-CEEA-2AE6-3DF4A9F558BD}"/>
    <pc:docChg chg="delSld">
      <pc:chgData name="Abiikar, Sakariye" userId="S::k2371673@kingston.ac.uk::6f018547-4732-4993-8967-5edd9e294d4d" providerId="AD" clId="Web-{AC0D166F-0CDA-CEEA-2AE6-3DF4A9F558BD}" dt="2025-10-13T13:13:06.418" v="0"/>
      <pc:docMkLst>
        <pc:docMk/>
      </pc:docMkLst>
      <pc:sldChg chg="del">
        <pc:chgData name="Abiikar, Sakariye" userId="S::k2371673@kingston.ac.uk::6f018547-4732-4993-8967-5edd9e294d4d" providerId="AD" clId="Web-{AC0D166F-0CDA-CEEA-2AE6-3DF4A9F558BD}" dt="2025-10-13T13:13:06.418" v="0"/>
        <pc:sldMkLst>
          <pc:docMk/>
          <pc:sldMk cId="3198296522" sldId="260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F20D6D-7C27-4B84-845E-27200D70CB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A2BD338-D512-483C-94FE-A0C066EF79CE}">
      <dgm:prSet/>
      <dgm:spPr/>
      <dgm:t>
        <a:bodyPr/>
        <a:lstStyle/>
        <a:p>
          <a:r>
            <a:rPr lang="en-GB" dirty="0"/>
            <a:t>To service or replace the internal equipment, the lid and the equipment block must be lifted completely out of the vessel.</a:t>
          </a:r>
          <a:endParaRPr lang="en-US" dirty="0"/>
        </a:p>
      </dgm:t>
    </dgm:pt>
    <dgm:pt modelId="{E0CAC331-1F11-4F9E-8BBF-63D618DAC173}" type="parTrans" cxnId="{C3752F3E-B087-4ADA-81FC-164672B5E97D}">
      <dgm:prSet/>
      <dgm:spPr/>
      <dgm:t>
        <a:bodyPr/>
        <a:lstStyle/>
        <a:p>
          <a:endParaRPr lang="en-US"/>
        </a:p>
      </dgm:t>
    </dgm:pt>
    <dgm:pt modelId="{8F1B6A2B-DABB-4350-97DF-27CFE22CE82B}" type="sibTrans" cxnId="{C3752F3E-B087-4ADA-81FC-164672B5E97D}">
      <dgm:prSet/>
      <dgm:spPr/>
      <dgm:t>
        <a:bodyPr/>
        <a:lstStyle/>
        <a:p>
          <a:endParaRPr lang="en-US"/>
        </a:p>
      </dgm:t>
    </dgm:pt>
    <dgm:pt modelId="{08FC5EEA-FFAE-4DD6-A8A0-5F8A60F01EF2}">
      <dgm:prSet/>
      <dgm:spPr/>
      <dgm:t>
        <a:bodyPr/>
        <a:lstStyle/>
        <a:p>
          <a:r>
            <a:rPr lang="en-GB" dirty="0"/>
            <a:t>After maintenance, the combined assembly must be lowered back in and precisely seated.</a:t>
          </a:r>
          <a:endParaRPr lang="en-US" dirty="0"/>
        </a:p>
      </dgm:t>
    </dgm:pt>
    <dgm:pt modelId="{87B74A2D-507B-4CDA-9045-F82AE61F35EF}" type="parTrans" cxnId="{BE396C4D-944D-49BB-B774-361609CF2313}">
      <dgm:prSet/>
      <dgm:spPr/>
      <dgm:t>
        <a:bodyPr/>
        <a:lstStyle/>
        <a:p>
          <a:endParaRPr lang="en-US"/>
        </a:p>
      </dgm:t>
    </dgm:pt>
    <dgm:pt modelId="{274A319C-3BC1-4150-A396-51A6A40BDD14}" type="sibTrans" cxnId="{BE396C4D-944D-49BB-B774-361609CF2313}">
      <dgm:prSet/>
      <dgm:spPr/>
      <dgm:t>
        <a:bodyPr/>
        <a:lstStyle/>
        <a:p>
          <a:endParaRPr lang="en-US"/>
        </a:p>
      </dgm:t>
    </dgm:pt>
    <dgm:pt modelId="{EB1009D9-732E-4277-BBBE-25A54F0777FA}">
      <dgm:prSet/>
      <dgm:spPr/>
      <dgm:t>
        <a:bodyPr/>
        <a:lstStyle/>
        <a:p>
          <a:pPr rtl="0"/>
          <a:r>
            <a:rPr lang="en-GB" dirty="0"/>
            <a:t>The internal equipment fits very tightly inside the vessel</a:t>
          </a:r>
          <a:r>
            <a:rPr lang="en-GB" dirty="0">
              <a:latin typeface="Aptos Display" panose="020F0302020204030204"/>
            </a:rPr>
            <a:t>,</a:t>
          </a:r>
          <a:r>
            <a:rPr lang="en-GB" dirty="0"/>
            <a:t> there is only about 16 cm (6 inches) of clearance on each side.</a:t>
          </a:r>
          <a:endParaRPr lang="en-US" dirty="0"/>
        </a:p>
      </dgm:t>
    </dgm:pt>
    <dgm:pt modelId="{B93A7B36-F671-492D-8DD9-6FB5391A0C84}" type="parTrans" cxnId="{D7CB8A21-7651-46EB-A340-593D09E34B5D}">
      <dgm:prSet/>
      <dgm:spPr/>
      <dgm:t>
        <a:bodyPr/>
        <a:lstStyle/>
        <a:p>
          <a:endParaRPr lang="en-US"/>
        </a:p>
      </dgm:t>
    </dgm:pt>
    <dgm:pt modelId="{FFFC5B3A-FF50-484D-999F-123868FFC1F5}" type="sibTrans" cxnId="{D7CB8A21-7651-46EB-A340-593D09E34B5D}">
      <dgm:prSet/>
      <dgm:spPr/>
      <dgm:t>
        <a:bodyPr/>
        <a:lstStyle/>
        <a:p>
          <a:endParaRPr lang="en-US"/>
        </a:p>
      </dgm:t>
    </dgm:pt>
    <dgm:pt modelId="{77D51B3E-8AF7-4B70-8FF9-9AA00A05DD33}">
      <dgm:prSet/>
      <dgm:spPr/>
      <dgm:t>
        <a:bodyPr/>
        <a:lstStyle/>
        <a:p>
          <a:r>
            <a:rPr lang="en-GB" dirty="0"/>
            <a:t>Because of that small clearance, even a small sideways movement during lowering could cause the equipment to strike the vessel wall, leading to damage or misalignment.</a:t>
          </a:r>
          <a:endParaRPr lang="en-US" dirty="0"/>
        </a:p>
      </dgm:t>
    </dgm:pt>
    <dgm:pt modelId="{BB34ADDA-2AF3-4883-8437-CCBBAD1DB254}" type="parTrans" cxnId="{E08D1503-044C-47B6-BA23-E1334C0331E3}">
      <dgm:prSet/>
      <dgm:spPr/>
      <dgm:t>
        <a:bodyPr/>
        <a:lstStyle/>
        <a:p>
          <a:endParaRPr lang="en-US"/>
        </a:p>
      </dgm:t>
    </dgm:pt>
    <dgm:pt modelId="{23002DDE-F24F-46D6-8DC5-9FBBF1B4FA7B}" type="sibTrans" cxnId="{E08D1503-044C-47B6-BA23-E1334C0331E3}">
      <dgm:prSet/>
      <dgm:spPr/>
      <dgm:t>
        <a:bodyPr/>
        <a:lstStyle/>
        <a:p>
          <a:endParaRPr lang="en-US"/>
        </a:p>
      </dgm:t>
    </dgm:pt>
    <dgm:pt modelId="{7E80785A-7BC4-49CA-B541-0BFAA67DA50C}" type="pres">
      <dgm:prSet presAssocID="{F9F20D6D-7C27-4B84-845E-27200D70CB54}" presName="root" presStyleCnt="0">
        <dgm:presLayoutVars>
          <dgm:dir/>
          <dgm:resizeHandles val="exact"/>
        </dgm:presLayoutVars>
      </dgm:prSet>
      <dgm:spPr/>
    </dgm:pt>
    <dgm:pt modelId="{20C6B186-B32B-4D16-BB2A-51F2BB7C31AD}" type="pres">
      <dgm:prSet presAssocID="{0A2BD338-D512-483C-94FE-A0C066EF79CE}" presName="compNode" presStyleCnt="0"/>
      <dgm:spPr/>
    </dgm:pt>
    <dgm:pt modelId="{34FF9A48-B585-46B3-BA15-09FCFB7BA0FA}" type="pres">
      <dgm:prSet presAssocID="{0A2BD338-D512-483C-94FE-A0C066EF79CE}" presName="bgRect" presStyleLbl="bgShp" presStyleIdx="0" presStyleCnt="4"/>
      <dgm:spPr/>
    </dgm:pt>
    <dgm:pt modelId="{C2D01DA1-C593-4C08-9674-4A63DD9FC36D}" type="pres">
      <dgm:prSet presAssocID="{0A2BD338-D512-483C-94FE-A0C066EF79C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0B62C5DC-E859-4E9B-8B32-61B3D4536348}" type="pres">
      <dgm:prSet presAssocID="{0A2BD338-D512-483C-94FE-A0C066EF79CE}" presName="spaceRect" presStyleCnt="0"/>
      <dgm:spPr/>
    </dgm:pt>
    <dgm:pt modelId="{6FE176BC-5BE8-4705-9798-20AB204A60CC}" type="pres">
      <dgm:prSet presAssocID="{0A2BD338-D512-483C-94FE-A0C066EF79CE}" presName="parTx" presStyleLbl="revTx" presStyleIdx="0" presStyleCnt="4">
        <dgm:presLayoutVars>
          <dgm:chMax val="0"/>
          <dgm:chPref val="0"/>
        </dgm:presLayoutVars>
      </dgm:prSet>
      <dgm:spPr/>
    </dgm:pt>
    <dgm:pt modelId="{181A504C-2491-40CE-A951-38078BD3243A}" type="pres">
      <dgm:prSet presAssocID="{8F1B6A2B-DABB-4350-97DF-27CFE22CE82B}" presName="sibTrans" presStyleCnt="0"/>
      <dgm:spPr/>
    </dgm:pt>
    <dgm:pt modelId="{005DE08F-5782-4D3B-851C-BA3436396FC2}" type="pres">
      <dgm:prSet presAssocID="{08FC5EEA-FFAE-4DD6-A8A0-5F8A60F01EF2}" presName="compNode" presStyleCnt="0"/>
      <dgm:spPr/>
    </dgm:pt>
    <dgm:pt modelId="{CC7D38DD-FEAB-40C0-B172-1A2A0F0940E9}" type="pres">
      <dgm:prSet presAssocID="{08FC5EEA-FFAE-4DD6-A8A0-5F8A60F01EF2}" presName="bgRect" presStyleLbl="bgShp" presStyleIdx="1" presStyleCnt="4"/>
      <dgm:spPr/>
    </dgm:pt>
    <dgm:pt modelId="{A8F88CB9-B9D7-44E0-AE13-AA3D2EEE04A9}" type="pres">
      <dgm:prSet presAssocID="{08FC5EEA-FFAE-4DD6-A8A0-5F8A60F01EF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37962B27-4308-4DB3-BA45-20C419562040}" type="pres">
      <dgm:prSet presAssocID="{08FC5EEA-FFAE-4DD6-A8A0-5F8A60F01EF2}" presName="spaceRect" presStyleCnt="0"/>
      <dgm:spPr/>
    </dgm:pt>
    <dgm:pt modelId="{A95204BD-7872-465A-8302-ADF5427FB3B3}" type="pres">
      <dgm:prSet presAssocID="{08FC5EEA-FFAE-4DD6-A8A0-5F8A60F01EF2}" presName="parTx" presStyleLbl="revTx" presStyleIdx="1" presStyleCnt="4">
        <dgm:presLayoutVars>
          <dgm:chMax val="0"/>
          <dgm:chPref val="0"/>
        </dgm:presLayoutVars>
      </dgm:prSet>
      <dgm:spPr/>
    </dgm:pt>
    <dgm:pt modelId="{AD3AA7EC-BF9B-4981-AB13-34C3FB668C37}" type="pres">
      <dgm:prSet presAssocID="{274A319C-3BC1-4150-A396-51A6A40BDD14}" presName="sibTrans" presStyleCnt="0"/>
      <dgm:spPr/>
    </dgm:pt>
    <dgm:pt modelId="{BF7BEC4B-6A98-43BE-9C6B-E562A0AED730}" type="pres">
      <dgm:prSet presAssocID="{EB1009D9-732E-4277-BBBE-25A54F0777FA}" presName="compNode" presStyleCnt="0"/>
      <dgm:spPr/>
    </dgm:pt>
    <dgm:pt modelId="{44FB9DAB-6226-43E6-8FB0-F8B205C1A8B1}" type="pres">
      <dgm:prSet presAssocID="{EB1009D9-732E-4277-BBBE-25A54F0777FA}" presName="bgRect" presStyleLbl="bgShp" presStyleIdx="2" presStyleCnt="4"/>
      <dgm:spPr/>
    </dgm:pt>
    <dgm:pt modelId="{38B5F68D-13E6-4F5A-9B8D-35088A77090D}" type="pres">
      <dgm:prSet presAssocID="{EB1009D9-732E-4277-BBBE-25A54F0777F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irt"/>
        </a:ext>
      </dgm:extLst>
    </dgm:pt>
    <dgm:pt modelId="{96B78E3B-1734-4AE8-B39B-1CA672125C38}" type="pres">
      <dgm:prSet presAssocID="{EB1009D9-732E-4277-BBBE-25A54F0777FA}" presName="spaceRect" presStyleCnt="0"/>
      <dgm:spPr/>
    </dgm:pt>
    <dgm:pt modelId="{72F92D4B-1CB8-4168-9243-D73F43B44FDB}" type="pres">
      <dgm:prSet presAssocID="{EB1009D9-732E-4277-BBBE-25A54F0777FA}" presName="parTx" presStyleLbl="revTx" presStyleIdx="2" presStyleCnt="4">
        <dgm:presLayoutVars>
          <dgm:chMax val="0"/>
          <dgm:chPref val="0"/>
        </dgm:presLayoutVars>
      </dgm:prSet>
      <dgm:spPr/>
    </dgm:pt>
    <dgm:pt modelId="{5885BCCE-8A24-461E-ABB6-C31C75CE220E}" type="pres">
      <dgm:prSet presAssocID="{FFFC5B3A-FF50-484D-999F-123868FFC1F5}" presName="sibTrans" presStyleCnt="0"/>
      <dgm:spPr/>
    </dgm:pt>
    <dgm:pt modelId="{43AB6657-EFA7-44A3-A765-A7E81B0B7025}" type="pres">
      <dgm:prSet presAssocID="{77D51B3E-8AF7-4B70-8FF9-9AA00A05DD33}" presName="compNode" presStyleCnt="0"/>
      <dgm:spPr/>
    </dgm:pt>
    <dgm:pt modelId="{433E2E9C-1EDC-4977-AABD-CB786380F5F2}" type="pres">
      <dgm:prSet presAssocID="{77D51B3E-8AF7-4B70-8FF9-9AA00A05DD33}" presName="bgRect" presStyleLbl="bgShp" presStyleIdx="3" presStyleCnt="4"/>
      <dgm:spPr/>
    </dgm:pt>
    <dgm:pt modelId="{D33141EE-9EA5-4931-B14F-067CDBE012AE}" type="pres">
      <dgm:prSet presAssocID="{77D51B3E-8AF7-4B70-8FF9-9AA00A05DD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99231985-149A-4B81-A33A-7B7A9A06E643}" type="pres">
      <dgm:prSet presAssocID="{77D51B3E-8AF7-4B70-8FF9-9AA00A05DD33}" presName="spaceRect" presStyleCnt="0"/>
      <dgm:spPr/>
    </dgm:pt>
    <dgm:pt modelId="{2C3C9644-DDC2-4EF9-85F5-3970DC97D2C7}" type="pres">
      <dgm:prSet presAssocID="{77D51B3E-8AF7-4B70-8FF9-9AA00A05DD3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08D1503-044C-47B6-BA23-E1334C0331E3}" srcId="{F9F20D6D-7C27-4B84-845E-27200D70CB54}" destId="{77D51B3E-8AF7-4B70-8FF9-9AA00A05DD33}" srcOrd="3" destOrd="0" parTransId="{BB34ADDA-2AF3-4883-8437-CCBBAD1DB254}" sibTransId="{23002DDE-F24F-46D6-8DC5-9FBBF1B4FA7B}"/>
    <dgm:cxn modelId="{D7CB8A21-7651-46EB-A340-593D09E34B5D}" srcId="{F9F20D6D-7C27-4B84-845E-27200D70CB54}" destId="{EB1009D9-732E-4277-BBBE-25A54F0777FA}" srcOrd="2" destOrd="0" parTransId="{B93A7B36-F671-492D-8DD9-6FB5391A0C84}" sibTransId="{FFFC5B3A-FF50-484D-999F-123868FFC1F5}"/>
    <dgm:cxn modelId="{EA8FA12B-9ED7-4347-9006-6AEC1C14BDB1}" type="presOf" srcId="{EB1009D9-732E-4277-BBBE-25A54F0777FA}" destId="{72F92D4B-1CB8-4168-9243-D73F43B44FDB}" srcOrd="0" destOrd="0" presId="urn:microsoft.com/office/officeart/2018/2/layout/IconVerticalSolidList"/>
    <dgm:cxn modelId="{C3752F3E-B087-4ADA-81FC-164672B5E97D}" srcId="{F9F20D6D-7C27-4B84-845E-27200D70CB54}" destId="{0A2BD338-D512-483C-94FE-A0C066EF79CE}" srcOrd="0" destOrd="0" parTransId="{E0CAC331-1F11-4F9E-8BBF-63D618DAC173}" sibTransId="{8F1B6A2B-DABB-4350-97DF-27CFE22CE82B}"/>
    <dgm:cxn modelId="{594BFC4C-78BE-43D0-BA5C-45ED2CF17259}" type="presOf" srcId="{F9F20D6D-7C27-4B84-845E-27200D70CB54}" destId="{7E80785A-7BC4-49CA-B541-0BFAA67DA50C}" srcOrd="0" destOrd="0" presId="urn:microsoft.com/office/officeart/2018/2/layout/IconVerticalSolidList"/>
    <dgm:cxn modelId="{BE396C4D-944D-49BB-B774-361609CF2313}" srcId="{F9F20D6D-7C27-4B84-845E-27200D70CB54}" destId="{08FC5EEA-FFAE-4DD6-A8A0-5F8A60F01EF2}" srcOrd="1" destOrd="0" parTransId="{87B74A2D-507B-4CDA-9045-F82AE61F35EF}" sibTransId="{274A319C-3BC1-4150-A396-51A6A40BDD14}"/>
    <dgm:cxn modelId="{A5C445CD-A4AA-4EB8-9A0C-76DE014BE254}" type="presOf" srcId="{77D51B3E-8AF7-4B70-8FF9-9AA00A05DD33}" destId="{2C3C9644-DDC2-4EF9-85F5-3970DC97D2C7}" srcOrd="0" destOrd="0" presId="urn:microsoft.com/office/officeart/2018/2/layout/IconVerticalSolidList"/>
    <dgm:cxn modelId="{84A731E3-8DA2-4724-89A0-5965037F80FC}" type="presOf" srcId="{0A2BD338-D512-483C-94FE-A0C066EF79CE}" destId="{6FE176BC-5BE8-4705-9798-20AB204A60CC}" srcOrd="0" destOrd="0" presId="urn:microsoft.com/office/officeart/2018/2/layout/IconVerticalSolidList"/>
    <dgm:cxn modelId="{C67895FC-FEE0-4426-9B1B-F32D7EBFAEA7}" type="presOf" srcId="{08FC5EEA-FFAE-4DD6-A8A0-5F8A60F01EF2}" destId="{A95204BD-7872-465A-8302-ADF5427FB3B3}" srcOrd="0" destOrd="0" presId="urn:microsoft.com/office/officeart/2018/2/layout/IconVerticalSolidList"/>
    <dgm:cxn modelId="{6FCCF19E-1144-47E4-86E9-7EADB9F0624C}" type="presParOf" srcId="{7E80785A-7BC4-49CA-B541-0BFAA67DA50C}" destId="{20C6B186-B32B-4D16-BB2A-51F2BB7C31AD}" srcOrd="0" destOrd="0" presId="urn:microsoft.com/office/officeart/2018/2/layout/IconVerticalSolidList"/>
    <dgm:cxn modelId="{05530A76-2C4C-4B97-9653-7D8CDF65589B}" type="presParOf" srcId="{20C6B186-B32B-4D16-BB2A-51F2BB7C31AD}" destId="{34FF9A48-B585-46B3-BA15-09FCFB7BA0FA}" srcOrd="0" destOrd="0" presId="urn:microsoft.com/office/officeart/2018/2/layout/IconVerticalSolidList"/>
    <dgm:cxn modelId="{3E2F023E-8BF3-42D5-B3BD-4EC9A082CD32}" type="presParOf" srcId="{20C6B186-B32B-4D16-BB2A-51F2BB7C31AD}" destId="{C2D01DA1-C593-4C08-9674-4A63DD9FC36D}" srcOrd="1" destOrd="0" presId="urn:microsoft.com/office/officeart/2018/2/layout/IconVerticalSolidList"/>
    <dgm:cxn modelId="{68FE9268-245B-47A3-962C-E00AFE3D8C12}" type="presParOf" srcId="{20C6B186-B32B-4D16-BB2A-51F2BB7C31AD}" destId="{0B62C5DC-E859-4E9B-8B32-61B3D4536348}" srcOrd="2" destOrd="0" presId="urn:microsoft.com/office/officeart/2018/2/layout/IconVerticalSolidList"/>
    <dgm:cxn modelId="{F1162F66-7BA3-42F2-9D80-3CFF93D3A676}" type="presParOf" srcId="{20C6B186-B32B-4D16-BB2A-51F2BB7C31AD}" destId="{6FE176BC-5BE8-4705-9798-20AB204A60CC}" srcOrd="3" destOrd="0" presId="urn:microsoft.com/office/officeart/2018/2/layout/IconVerticalSolidList"/>
    <dgm:cxn modelId="{D27EC58C-3D0C-41D1-B20D-319E914CE2D8}" type="presParOf" srcId="{7E80785A-7BC4-49CA-B541-0BFAA67DA50C}" destId="{181A504C-2491-40CE-A951-38078BD3243A}" srcOrd="1" destOrd="0" presId="urn:microsoft.com/office/officeart/2018/2/layout/IconVerticalSolidList"/>
    <dgm:cxn modelId="{9BC745AE-7938-4F0E-A406-FA7A8DA450CC}" type="presParOf" srcId="{7E80785A-7BC4-49CA-B541-0BFAA67DA50C}" destId="{005DE08F-5782-4D3B-851C-BA3436396FC2}" srcOrd="2" destOrd="0" presId="urn:microsoft.com/office/officeart/2018/2/layout/IconVerticalSolidList"/>
    <dgm:cxn modelId="{0F2A77AD-74E3-4EA1-8708-C6CFEAB3FA3C}" type="presParOf" srcId="{005DE08F-5782-4D3B-851C-BA3436396FC2}" destId="{CC7D38DD-FEAB-40C0-B172-1A2A0F0940E9}" srcOrd="0" destOrd="0" presId="urn:microsoft.com/office/officeart/2018/2/layout/IconVerticalSolidList"/>
    <dgm:cxn modelId="{5710783F-0BE8-4CD3-9B03-853C6EB5469A}" type="presParOf" srcId="{005DE08F-5782-4D3B-851C-BA3436396FC2}" destId="{A8F88CB9-B9D7-44E0-AE13-AA3D2EEE04A9}" srcOrd="1" destOrd="0" presId="urn:microsoft.com/office/officeart/2018/2/layout/IconVerticalSolidList"/>
    <dgm:cxn modelId="{8F77912F-BED4-4874-8A58-F2F124C289BF}" type="presParOf" srcId="{005DE08F-5782-4D3B-851C-BA3436396FC2}" destId="{37962B27-4308-4DB3-BA45-20C419562040}" srcOrd="2" destOrd="0" presId="urn:microsoft.com/office/officeart/2018/2/layout/IconVerticalSolidList"/>
    <dgm:cxn modelId="{9BE44755-7956-46E4-9018-7623032340B9}" type="presParOf" srcId="{005DE08F-5782-4D3B-851C-BA3436396FC2}" destId="{A95204BD-7872-465A-8302-ADF5427FB3B3}" srcOrd="3" destOrd="0" presId="urn:microsoft.com/office/officeart/2018/2/layout/IconVerticalSolidList"/>
    <dgm:cxn modelId="{EAF2B7E2-93CF-47B2-9E1A-E76E85C86BB9}" type="presParOf" srcId="{7E80785A-7BC4-49CA-B541-0BFAA67DA50C}" destId="{AD3AA7EC-BF9B-4981-AB13-34C3FB668C37}" srcOrd="3" destOrd="0" presId="urn:microsoft.com/office/officeart/2018/2/layout/IconVerticalSolidList"/>
    <dgm:cxn modelId="{A9271BAA-31AC-4C16-BDE6-7C126C9DBFD1}" type="presParOf" srcId="{7E80785A-7BC4-49CA-B541-0BFAA67DA50C}" destId="{BF7BEC4B-6A98-43BE-9C6B-E562A0AED730}" srcOrd="4" destOrd="0" presId="urn:microsoft.com/office/officeart/2018/2/layout/IconVerticalSolidList"/>
    <dgm:cxn modelId="{FAC1D360-58E1-4CEB-A835-A504AD5683FF}" type="presParOf" srcId="{BF7BEC4B-6A98-43BE-9C6B-E562A0AED730}" destId="{44FB9DAB-6226-43E6-8FB0-F8B205C1A8B1}" srcOrd="0" destOrd="0" presId="urn:microsoft.com/office/officeart/2018/2/layout/IconVerticalSolidList"/>
    <dgm:cxn modelId="{68FCA629-7419-4CFD-BFBF-7B5B822B95C8}" type="presParOf" srcId="{BF7BEC4B-6A98-43BE-9C6B-E562A0AED730}" destId="{38B5F68D-13E6-4F5A-9B8D-35088A77090D}" srcOrd="1" destOrd="0" presId="urn:microsoft.com/office/officeart/2018/2/layout/IconVerticalSolidList"/>
    <dgm:cxn modelId="{17AD1272-6995-45F8-88DE-D5ED305ED20A}" type="presParOf" srcId="{BF7BEC4B-6A98-43BE-9C6B-E562A0AED730}" destId="{96B78E3B-1734-4AE8-B39B-1CA672125C38}" srcOrd="2" destOrd="0" presId="urn:microsoft.com/office/officeart/2018/2/layout/IconVerticalSolidList"/>
    <dgm:cxn modelId="{730CDA4D-347B-43E4-B595-533591ACD635}" type="presParOf" srcId="{BF7BEC4B-6A98-43BE-9C6B-E562A0AED730}" destId="{72F92D4B-1CB8-4168-9243-D73F43B44FDB}" srcOrd="3" destOrd="0" presId="urn:microsoft.com/office/officeart/2018/2/layout/IconVerticalSolidList"/>
    <dgm:cxn modelId="{7610F67B-A888-41C9-9AC7-C33C586EFED5}" type="presParOf" srcId="{7E80785A-7BC4-49CA-B541-0BFAA67DA50C}" destId="{5885BCCE-8A24-461E-ABB6-C31C75CE220E}" srcOrd="5" destOrd="0" presId="urn:microsoft.com/office/officeart/2018/2/layout/IconVerticalSolidList"/>
    <dgm:cxn modelId="{B73C2A28-11A8-4585-8703-088573B8C41C}" type="presParOf" srcId="{7E80785A-7BC4-49CA-B541-0BFAA67DA50C}" destId="{43AB6657-EFA7-44A3-A765-A7E81B0B7025}" srcOrd="6" destOrd="0" presId="urn:microsoft.com/office/officeart/2018/2/layout/IconVerticalSolidList"/>
    <dgm:cxn modelId="{FCA9CD21-F358-42A1-8A21-FDDD2A15B71F}" type="presParOf" srcId="{43AB6657-EFA7-44A3-A765-A7E81B0B7025}" destId="{433E2E9C-1EDC-4977-AABD-CB786380F5F2}" srcOrd="0" destOrd="0" presId="urn:microsoft.com/office/officeart/2018/2/layout/IconVerticalSolidList"/>
    <dgm:cxn modelId="{625F374E-F27A-4883-BF82-C89340257A6E}" type="presParOf" srcId="{43AB6657-EFA7-44A3-A765-A7E81B0B7025}" destId="{D33141EE-9EA5-4931-B14F-067CDBE012AE}" srcOrd="1" destOrd="0" presId="urn:microsoft.com/office/officeart/2018/2/layout/IconVerticalSolidList"/>
    <dgm:cxn modelId="{D5F62C4C-D869-47D3-8B93-FADD003E9894}" type="presParOf" srcId="{43AB6657-EFA7-44A3-A765-A7E81B0B7025}" destId="{99231985-149A-4B81-A33A-7B7A9A06E643}" srcOrd="2" destOrd="0" presId="urn:microsoft.com/office/officeart/2018/2/layout/IconVerticalSolidList"/>
    <dgm:cxn modelId="{C5EC2E3D-1EA4-4521-A744-00165E9D1716}" type="presParOf" srcId="{43AB6657-EFA7-44A3-A765-A7E81B0B7025}" destId="{2C3C9644-DDC2-4EF9-85F5-3970DC97D2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F9A48-B585-46B3-BA15-09FCFB7BA0FA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01DA1-C593-4C08-9674-4A63DD9FC36D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176BC-5BE8-4705-9798-20AB204A60CC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To service or replace the internal equipment, the lid and the equipment block must be lifted completely out of the vessel.</a:t>
          </a:r>
          <a:endParaRPr lang="en-US" sz="1900" kern="1200" dirty="0"/>
        </a:p>
      </dsp:txBody>
      <dsp:txXfrm>
        <a:off x="1058686" y="1808"/>
        <a:ext cx="9456913" cy="916611"/>
      </dsp:txXfrm>
    </dsp:sp>
    <dsp:sp modelId="{CC7D38DD-FEAB-40C0-B172-1A2A0F0940E9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F88CB9-B9D7-44E0-AE13-AA3D2EEE04A9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204BD-7872-465A-8302-ADF5427FB3B3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After maintenance, the combined assembly must be lowered back in and precisely seated.</a:t>
          </a:r>
          <a:endParaRPr lang="en-US" sz="1900" kern="1200" dirty="0"/>
        </a:p>
      </dsp:txBody>
      <dsp:txXfrm>
        <a:off x="1058686" y="1147573"/>
        <a:ext cx="9456913" cy="916611"/>
      </dsp:txXfrm>
    </dsp:sp>
    <dsp:sp modelId="{44FB9DAB-6226-43E6-8FB0-F8B205C1A8B1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B5F68D-13E6-4F5A-9B8D-35088A77090D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92D4B-1CB8-4168-9243-D73F43B44FDB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The internal equipment fits very tightly inside the vessel</a:t>
          </a:r>
          <a:r>
            <a:rPr lang="en-GB" sz="1900" kern="1200" dirty="0">
              <a:latin typeface="Aptos Display" panose="020F0302020204030204"/>
            </a:rPr>
            <a:t>,</a:t>
          </a:r>
          <a:r>
            <a:rPr lang="en-GB" sz="1900" kern="1200" dirty="0"/>
            <a:t> there is only about 16 cm (6 inches) of clearance on each side.</a:t>
          </a:r>
          <a:endParaRPr lang="en-US" sz="1900" kern="1200" dirty="0"/>
        </a:p>
      </dsp:txBody>
      <dsp:txXfrm>
        <a:off x="1058686" y="2293338"/>
        <a:ext cx="9456913" cy="916611"/>
      </dsp:txXfrm>
    </dsp:sp>
    <dsp:sp modelId="{433E2E9C-1EDC-4977-AABD-CB786380F5F2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3141EE-9EA5-4931-B14F-067CDBE012AE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C9644-DDC2-4EF9-85F5-3970DC97D2C7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Because of that small clearance, even a small sideways movement during lowering could cause the equipment to strike the vessel wall, leading to damage or misalignment.</a:t>
          </a:r>
          <a:endParaRPr lang="en-US" sz="1900" kern="1200" dirty="0"/>
        </a:p>
      </dsp:txBody>
      <dsp:txXfrm>
        <a:off x="1058686" y="3439103"/>
        <a:ext cx="9456913" cy="916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18286"/>
            <a:ext cx="9144000" cy="1420447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Project Overview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09500"/>
            <a:ext cx="9144000" cy="8546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>
                <a:latin typeface="Aptos Display"/>
              </a:rPr>
              <a:t>Vessel Lid Handling Frame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5DAA40F-4F28-4316-934E-C55D7C3AA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6D467C8-A8E0-468B-B88D-9CEEE37BF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33452" cy="6858000"/>
          </a:xfrm>
          <a:custGeom>
            <a:avLst/>
            <a:gdLst>
              <a:gd name="connsiteX0" fmla="*/ 0 w 7433452"/>
              <a:gd name="connsiteY0" fmla="*/ 0 h 6858000"/>
              <a:gd name="connsiteX1" fmla="*/ 1592736 w 7433452"/>
              <a:gd name="connsiteY1" fmla="*/ 0 h 6858000"/>
              <a:gd name="connsiteX2" fmla="*/ 2171700 w 7433452"/>
              <a:gd name="connsiteY2" fmla="*/ 0 h 6858000"/>
              <a:gd name="connsiteX3" fmla="*/ 2762696 w 7433452"/>
              <a:gd name="connsiteY3" fmla="*/ 0 h 6858000"/>
              <a:gd name="connsiteX4" fmla="*/ 2829254 w 7433452"/>
              <a:gd name="connsiteY4" fmla="*/ 0 h 6858000"/>
              <a:gd name="connsiteX5" fmla="*/ 7415310 w 7433452"/>
              <a:gd name="connsiteY5" fmla="*/ 0 h 6858000"/>
              <a:gd name="connsiteX6" fmla="*/ 7405703 w 7433452"/>
              <a:gd name="connsiteY6" fmla="*/ 94814 h 6858000"/>
              <a:gd name="connsiteX7" fmla="*/ 7410754 w 7433452"/>
              <a:gd name="connsiteY7" fmla="*/ 421796 h 6858000"/>
              <a:gd name="connsiteX8" fmla="*/ 7414688 w 7433452"/>
              <a:gd name="connsiteY8" fmla="*/ 812192 h 6858000"/>
              <a:gd name="connsiteX9" fmla="*/ 7395017 w 7433452"/>
              <a:gd name="connsiteY9" fmla="*/ 1113642 h 6858000"/>
              <a:gd name="connsiteX10" fmla="*/ 7422810 w 7433452"/>
              <a:gd name="connsiteY10" fmla="*/ 1796708 h 6858000"/>
              <a:gd name="connsiteX11" fmla="*/ 7421161 w 7433452"/>
              <a:gd name="connsiteY11" fmla="*/ 2327333 h 6858000"/>
              <a:gd name="connsiteX12" fmla="*/ 7412023 w 7433452"/>
              <a:gd name="connsiteY12" fmla="*/ 2784280 h 6858000"/>
              <a:gd name="connsiteX13" fmla="*/ 7417480 w 7433452"/>
              <a:gd name="connsiteY13" fmla="*/ 2985458 h 6858000"/>
              <a:gd name="connsiteX14" fmla="*/ 7403774 w 7433452"/>
              <a:gd name="connsiteY14" fmla="*/ 3531096 h 6858000"/>
              <a:gd name="connsiteX15" fmla="*/ 7414307 w 7433452"/>
              <a:gd name="connsiteY15" fmla="*/ 4336830 h 6858000"/>
              <a:gd name="connsiteX16" fmla="*/ 7413419 w 7433452"/>
              <a:gd name="connsiteY16" fmla="*/ 5026893 h 6858000"/>
              <a:gd name="connsiteX17" fmla="*/ 7417734 w 7433452"/>
              <a:gd name="connsiteY17" fmla="*/ 5252632 h 6858000"/>
              <a:gd name="connsiteX18" fmla="*/ 7417734 w 7433452"/>
              <a:gd name="connsiteY18" fmla="*/ 5466282 h 6858000"/>
              <a:gd name="connsiteX19" fmla="*/ 7379659 w 7433452"/>
              <a:gd name="connsiteY19" fmla="*/ 6121225 h 6858000"/>
              <a:gd name="connsiteX20" fmla="*/ 7395115 w 7433452"/>
              <a:gd name="connsiteY20" fmla="*/ 6708907 h 6858000"/>
              <a:gd name="connsiteX21" fmla="*/ 7412408 w 7433452"/>
              <a:gd name="connsiteY21" fmla="*/ 6858000 h 6858000"/>
              <a:gd name="connsiteX22" fmla="*/ 2829254 w 7433452"/>
              <a:gd name="connsiteY22" fmla="*/ 6858000 h 6858000"/>
              <a:gd name="connsiteX23" fmla="*/ 2762696 w 7433452"/>
              <a:gd name="connsiteY23" fmla="*/ 6858000 h 6858000"/>
              <a:gd name="connsiteX24" fmla="*/ 2171700 w 7433452"/>
              <a:gd name="connsiteY24" fmla="*/ 6858000 h 6858000"/>
              <a:gd name="connsiteX25" fmla="*/ 1592736 w 7433452"/>
              <a:gd name="connsiteY25" fmla="*/ 6858000 h 6858000"/>
              <a:gd name="connsiteX26" fmla="*/ 0 w 7433452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33452" h="6858000">
                <a:moveTo>
                  <a:pt x="0" y="0"/>
                </a:moveTo>
                <a:lnTo>
                  <a:pt x="1592736" y="0"/>
                </a:lnTo>
                <a:lnTo>
                  <a:pt x="2171700" y="0"/>
                </a:lnTo>
                <a:lnTo>
                  <a:pt x="2762696" y="0"/>
                </a:lnTo>
                <a:lnTo>
                  <a:pt x="2829254" y="0"/>
                </a:lnTo>
                <a:lnTo>
                  <a:pt x="7415310" y="0"/>
                </a:lnTo>
                <a:lnTo>
                  <a:pt x="7405703" y="94814"/>
                </a:lnTo>
                <a:cubicBezTo>
                  <a:pt x="7398856" y="203629"/>
                  <a:pt x="7403520" y="312712"/>
                  <a:pt x="7410754" y="421796"/>
                </a:cubicBezTo>
                <a:cubicBezTo>
                  <a:pt x="7421580" y="551656"/>
                  <a:pt x="7422900" y="682144"/>
                  <a:pt x="7414688" y="812192"/>
                </a:cubicBezTo>
                <a:cubicBezTo>
                  <a:pt x="7406693" y="912591"/>
                  <a:pt x="7397682" y="1012988"/>
                  <a:pt x="7395017" y="1113642"/>
                </a:cubicBezTo>
                <a:cubicBezTo>
                  <a:pt x="7388670" y="1342689"/>
                  <a:pt x="7407708" y="1569316"/>
                  <a:pt x="7422810" y="1796708"/>
                </a:cubicBezTo>
                <a:cubicBezTo>
                  <a:pt x="7434487" y="1973710"/>
                  <a:pt x="7439944" y="2150457"/>
                  <a:pt x="7421161" y="2327333"/>
                </a:cubicBezTo>
                <a:cubicBezTo>
                  <a:pt x="7405170" y="2479266"/>
                  <a:pt x="7396793" y="2631453"/>
                  <a:pt x="7412023" y="2784280"/>
                </a:cubicBezTo>
                <a:cubicBezTo>
                  <a:pt x="7418749" y="2851085"/>
                  <a:pt x="7425984" y="2918653"/>
                  <a:pt x="7417480" y="2985458"/>
                </a:cubicBezTo>
                <a:cubicBezTo>
                  <a:pt x="7394508" y="3167039"/>
                  <a:pt x="7398063" y="3349132"/>
                  <a:pt x="7403774" y="3531096"/>
                </a:cubicBezTo>
                <a:cubicBezTo>
                  <a:pt x="7412277" y="3799715"/>
                  <a:pt x="7426364" y="4067954"/>
                  <a:pt x="7414307" y="4336830"/>
                </a:cubicBezTo>
                <a:cubicBezTo>
                  <a:pt x="7404027" y="4566639"/>
                  <a:pt x="7420653" y="4796831"/>
                  <a:pt x="7413419" y="5026893"/>
                </a:cubicBezTo>
                <a:cubicBezTo>
                  <a:pt x="7410982" y="5102162"/>
                  <a:pt x="7412429" y="5177504"/>
                  <a:pt x="7417734" y="5252632"/>
                </a:cubicBezTo>
                <a:cubicBezTo>
                  <a:pt x="7424271" y="5323700"/>
                  <a:pt x="7424271" y="5395213"/>
                  <a:pt x="7417734" y="5466282"/>
                </a:cubicBezTo>
                <a:cubicBezTo>
                  <a:pt x="7393239" y="5683875"/>
                  <a:pt x="7383214" y="5902486"/>
                  <a:pt x="7379659" y="6121225"/>
                </a:cubicBezTo>
                <a:cubicBezTo>
                  <a:pt x="7376423" y="6317442"/>
                  <a:pt x="7378041" y="6513586"/>
                  <a:pt x="7395115" y="6708907"/>
                </a:cubicBezTo>
                <a:lnTo>
                  <a:pt x="7412408" y="6858000"/>
                </a:lnTo>
                <a:lnTo>
                  <a:pt x="2829254" y="6858000"/>
                </a:lnTo>
                <a:lnTo>
                  <a:pt x="2762696" y="6858000"/>
                </a:lnTo>
                <a:lnTo>
                  <a:pt x="2171700" y="6858000"/>
                </a:lnTo>
                <a:lnTo>
                  <a:pt x="15927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BEBB4-0419-68E8-BC23-9336833F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329184"/>
            <a:ext cx="6241568" cy="1783080"/>
          </a:xfrm>
        </p:spPr>
        <p:txBody>
          <a:bodyPr anchor="b">
            <a:normAutofit/>
          </a:bodyPr>
          <a:lstStyle/>
          <a:p>
            <a:r>
              <a:rPr lang="en-GB" sz="5400">
                <a:solidFill>
                  <a:srgbClr val="FFFFFF"/>
                </a:solidFill>
                <a:ea typeface="+mj-lt"/>
                <a:cs typeface="+mj-lt"/>
              </a:rPr>
              <a:t>The Situation</a:t>
            </a:r>
            <a:endParaRPr lang="en-US" sz="5400">
              <a:solidFill>
                <a:srgbClr val="FFFFFF"/>
              </a:solidFill>
              <a:ea typeface="+mj-lt"/>
              <a:cs typeface="+mj-lt"/>
            </a:endParaRP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62677C27-4325-4BE2-B2C9-B721DA9E3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475" y="2362200"/>
            <a:ext cx="4056549" cy="18288"/>
          </a:xfrm>
          <a:custGeom>
            <a:avLst/>
            <a:gdLst>
              <a:gd name="connsiteX0" fmla="*/ 0 w 4056549"/>
              <a:gd name="connsiteY0" fmla="*/ 0 h 18288"/>
              <a:gd name="connsiteX1" fmla="*/ 676092 w 4056549"/>
              <a:gd name="connsiteY1" fmla="*/ 0 h 18288"/>
              <a:gd name="connsiteX2" fmla="*/ 1271052 w 4056549"/>
              <a:gd name="connsiteY2" fmla="*/ 0 h 18288"/>
              <a:gd name="connsiteX3" fmla="*/ 1947144 w 4056549"/>
              <a:gd name="connsiteY3" fmla="*/ 0 h 18288"/>
              <a:gd name="connsiteX4" fmla="*/ 2501539 w 4056549"/>
              <a:gd name="connsiteY4" fmla="*/ 0 h 18288"/>
              <a:gd name="connsiteX5" fmla="*/ 3137065 w 4056549"/>
              <a:gd name="connsiteY5" fmla="*/ 0 h 18288"/>
              <a:gd name="connsiteX6" fmla="*/ 4056549 w 4056549"/>
              <a:gd name="connsiteY6" fmla="*/ 0 h 18288"/>
              <a:gd name="connsiteX7" fmla="*/ 4056549 w 4056549"/>
              <a:gd name="connsiteY7" fmla="*/ 18288 h 18288"/>
              <a:gd name="connsiteX8" fmla="*/ 3380458 w 4056549"/>
              <a:gd name="connsiteY8" fmla="*/ 18288 h 18288"/>
              <a:gd name="connsiteX9" fmla="*/ 2663801 w 4056549"/>
              <a:gd name="connsiteY9" fmla="*/ 18288 h 18288"/>
              <a:gd name="connsiteX10" fmla="*/ 2068840 w 4056549"/>
              <a:gd name="connsiteY10" fmla="*/ 18288 h 18288"/>
              <a:gd name="connsiteX11" fmla="*/ 1311618 w 4056549"/>
              <a:gd name="connsiteY11" fmla="*/ 18288 h 18288"/>
              <a:gd name="connsiteX12" fmla="*/ 716657 w 4056549"/>
              <a:gd name="connsiteY12" fmla="*/ 18288 h 18288"/>
              <a:gd name="connsiteX13" fmla="*/ 0 w 4056549"/>
              <a:gd name="connsiteY13" fmla="*/ 18288 h 18288"/>
              <a:gd name="connsiteX14" fmla="*/ 0 w 4056549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6549" h="18288" fill="none" extrusionOk="0">
                <a:moveTo>
                  <a:pt x="0" y="0"/>
                </a:moveTo>
                <a:cubicBezTo>
                  <a:pt x="324395" y="-12272"/>
                  <a:pt x="437185" y="20747"/>
                  <a:pt x="676092" y="0"/>
                </a:cubicBezTo>
                <a:cubicBezTo>
                  <a:pt x="914999" y="-20747"/>
                  <a:pt x="980886" y="20074"/>
                  <a:pt x="1271052" y="0"/>
                </a:cubicBezTo>
                <a:cubicBezTo>
                  <a:pt x="1561218" y="-20074"/>
                  <a:pt x="1609815" y="19965"/>
                  <a:pt x="1947144" y="0"/>
                </a:cubicBezTo>
                <a:cubicBezTo>
                  <a:pt x="2284473" y="-19965"/>
                  <a:pt x="2317816" y="-23682"/>
                  <a:pt x="2501539" y="0"/>
                </a:cubicBezTo>
                <a:cubicBezTo>
                  <a:pt x="2685262" y="23682"/>
                  <a:pt x="2879461" y="12712"/>
                  <a:pt x="3137065" y="0"/>
                </a:cubicBezTo>
                <a:cubicBezTo>
                  <a:pt x="3394669" y="-12712"/>
                  <a:pt x="3618306" y="-41742"/>
                  <a:pt x="4056549" y="0"/>
                </a:cubicBezTo>
                <a:cubicBezTo>
                  <a:pt x="4056201" y="6465"/>
                  <a:pt x="4056979" y="10922"/>
                  <a:pt x="4056549" y="18288"/>
                </a:cubicBezTo>
                <a:cubicBezTo>
                  <a:pt x="3807729" y="-7540"/>
                  <a:pt x="3536237" y="12619"/>
                  <a:pt x="3380458" y="18288"/>
                </a:cubicBezTo>
                <a:cubicBezTo>
                  <a:pt x="3224679" y="23957"/>
                  <a:pt x="2967497" y="23368"/>
                  <a:pt x="2663801" y="18288"/>
                </a:cubicBezTo>
                <a:cubicBezTo>
                  <a:pt x="2360105" y="13208"/>
                  <a:pt x="2359716" y="-8821"/>
                  <a:pt x="2068840" y="18288"/>
                </a:cubicBezTo>
                <a:cubicBezTo>
                  <a:pt x="1777964" y="45397"/>
                  <a:pt x="1641909" y="31681"/>
                  <a:pt x="1311618" y="18288"/>
                </a:cubicBezTo>
                <a:cubicBezTo>
                  <a:pt x="981327" y="4895"/>
                  <a:pt x="990410" y="11155"/>
                  <a:pt x="716657" y="18288"/>
                </a:cubicBezTo>
                <a:cubicBezTo>
                  <a:pt x="442904" y="25421"/>
                  <a:pt x="330722" y="13665"/>
                  <a:pt x="0" y="18288"/>
                </a:cubicBezTo>
                <a:cubicBezTo>
                  <a:pt x="75" y="12069"/>
                  <a:pt x="515" y="5650"/>
                  <a:pt x="0" y="0"/>
                </a:cubicBezTo>
                <a:close/>
              </a:path>
              <a:path w="4056549" h="18288" stroke="0" extrusionOk="0">
                <a:moveTo>
                  <a:pt x="0" y="0"/>
                </a:moveTo>
                <a:cubicBezTo>
                  <a:pt x="175099" y="13469"/>
                  <a:pt x="459673" y="14529"/>
                  <a:pt x="594961" y="0"/>
                </a:cubicBezTo>
                <a:cubicBezTo>
                  <a:pt x="730249" y="-14529"/>
                  <a:pt x="873178" y="22015"/>
                  <a:pt x="1149356" y="0"/>
                </a:cubicBezTo>
                <a:cubicBezTo>
                  <a:pt x="1425534" y="-22015"/>
                  <a:pt x="1498871" y="-21513"/>
                  <a:pt x="1744316" y="0"/>
                </a:cubicBezTo>
                <a:cubicBezTo>
                  <a:pt x="1989761" y="21513"/>
                  <a:pt x="2112991" y="-46"/>
                  <a:pt x="2420408" y="0"/>
                </a:cubicBezTo>
                <a:cubicBezTo>
                  <a:pt x="2727825" y="46"/>
                  <a:pt x="2880256" y="-10040"/>
                  <a:pt x="3137065" y="0"/>
                </a:cubicBezTo>
                <a:cubicBezTo>
                  <a:pt x="3393874" y="10040"/>
                  <a:pt x="3704325" y="-6685"/>
                  <a:pt x="4056549" y="0"/>
                </a:cubicBezTo>
                <a:cubicBezTo>
                  <a:pt x="4055732" y="6895"/>
                  <a:pt x="4055770" y="11206"/>
                  <a:pt x="4056549" y="18288"/>
                </a:cubicBezTo>
                <a:cubicBezTo>
                  <a:pt x="3812770" y="11959"/>
                  <a:pt x="3533996" y="-5717"/>
                  <a:pt x="3299327" y="18288"/>
                </a:cubicBezTo>
                <a:cubicBezTo>
                  <a:pt x="3064658" y="42293"/>
                  <a:pt x="2940381" y="24492"/>
                  <a:pt x="2744931" y="18288"/>
                </a:cubicBezTo>
                <a:cubicBezTo>
                  <a:pt x="2549481" y="12084"/>
                  <a:pt x="2252169" y="51841"/>
                  <a:pt x="1987709" y="18288"/>
                </a:cubicBezTo>
                <a:cubicBezTo>
                  <a:pt x="1723249" y="-15265"/>
                  <a:pt x="1438946" y="3423"/>
                  <a:pt x="1230487" y="18288"/>
                </a:cubicBezTo>
                <a:cubicBezTo>
                  <a:pt x="1022028" y="33153"/>
                  <a:pt x="795957" y="18596"/>
                  <a:pt x="676092" y="18288"/>
                </a:cubicBezTo>
                <a:cubicBezTo>
                  <a:pt x="556227" y="17980"/>
                  <a:pt x="334853" y="39451"/>
                  <a:pt x="0" y="18288"/>
                </a:cubicBezTo>
                <a:cubicBezTo>
                  <a:pt x="95" y="14343"/>
                  <a:pt x="742" y="686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5DB25-3D8A-58DF-D71F-649D27C5D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65" y="2653708"/>
            <a:ext cx="6357984" cy="353678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GB" sz="2000" dirty="0">
                <a:solidFill>
                  <a:srgbClr val="FFFFFF"/>
                </a:solidFill>
                <a:latin typeface="Cambria"/>
                <a:ea typeface="Cambria"/>
                <a:cs typeface="Calibri"/>
              </a:rPr>
              <a:t>Supercritical Solutions operates a large process vessel used in electrolyser systems.</a:t>
            </a:r>
            <a:endParaRPr lang="en-US" sz="2000">
              <a:solidFill>
                <a:srgbClr val="FFFFFF"/>
              </a:solidFill>
              <a:latin typeface="Cambria"/>
              <a:ea typeface="Cambria"/>
              <a:cs typeface="Calibri"/>
            </a:endParaRPr>
          </a:p>
          <a:p>
            <a:pPr>
              <a:buFont typeface="Arial"/>
              <a:buChar char="•"/>
            </a:pPr>
            <a:endParaRPr lang="en-GB" sz="2000" dirty="0">
              <a:solidFill>
                <a:srgbClr val="FFFFFF"/>
              </a:solidFill>
              <a:latin typeface="Cambria"/>
              <a:ea typeface="Cambria"/>
              <a:cs typeface="Calibri"/>
            </a:endParaRPr>
          </a:p>
          <a:p>
            <a:pPr>
              <a:buFont typeface="Arial"/>
              <a:buChar char="•"/>
            </a:pPr>
            <a:r>
              <a:rPr lang="en-GB" sz="2000" dirty="0">
                <a:solidFill>
                  <a:srgbClr val="FFFFFF"/>
                </a:solidFill>
                <a:latin typeface="Cambria"/>
                <a:ea typeface="Cambria"/>
                <a:cs typeface="Calibri"/>
              </a:rPr>
              <a:t>The vessel weighs about </a:t>
            </a:r>
          </a:p>
          <a:p>
            <a:pPr lvl="1">
              <a:buFont typeface="Arial"/>
              <a:buChar char="•"/>
            </a:pPr>
            <a:r>
              <a:rPr lang="en-GB" sz="2000" b="1" dirty="0">
                <a:solidFill>
                  <a:srgbClr val="FFFFFF"/>
                </a:solidFill>
                <a:latin typeface="Cambria"/>
                <a:ea typeface="Cambria"/>
                <a:cs typeface="Calibri"/>
              </a:rPr>
              <a:t>13 tons</a:t>
            </a:r>
            <a:r>
              <a:rPr lang="en-GB" sz="2000" dirty="0">
                <a:solidFill>
                  <a:srgbClr val="FFFFFF"/>
                </a:solidFill>
                <a:latin typeface="Cambria"/>
                <a:ea typeface="Cambria"/>
                <a:cs typeface="Calibri"/>
              </a:rPr>
              <a:t> </a:t>
            </a:r>
          </a:p>
          <a:p>
            <a:pPr lvl="1">
              <a:buFont typeface="Arial"/>
              <a:buChar char="•"/>
            </a:pPr>
            <a:r>
              <a:rPr lang="en-GB" sz="2000" dirty="0">
                <a:solidFill>
                  <a:srgbClr val="FFFFFF"/>
                </a:solidFill>
                <a:latin typeface="Cambria"/>
                <a:ea typeface="Cambria"/>
                <a:cs typeface="Calibri"/>
              </a:rPr>
              <a:t>measures roughly </a:t>
            </a:r>
            <a:r>
              <a:rPr lang="en-GB" sz="2000" b="1" dirty="0">
                <a:solidFill>
                  <a:srgbClr val="FFFFFF"/>
                </a:solidFill>
                <a:latin typeface="Cambria"/>
                <a:ea typeface="Cambria"/>
                <a:cs typeface="Calibri"/>
              </a:rPr>
              <a:t>870 mm in diameter</a:t>
            </a:r>
            <a:r>
              <a:rPr lang="en-GB" sz="2000" dirty="0">
                <a:solidFill>
                  <a:srgbClr val="FFFFFF"/>
                </a:solidFill>
                <a:latin typeface="Cambria"/>
                <a:ea typeface="Cambria"/>
                <a:cs typeface="Calibri"/>
              </a:rPr>
              <a:t> and </a:t>
            </a:r>
          </a:p>
          <a:p>
            <a:pPr lvl="1">
              <a:buFont typeface="Arial"/>
              <a:buChar char="•"/>
            </a:pPr>
            <a:r>
              <a:rPr lang="en-GB" sz="2000" b="1" dirty="0">
                <a:solidFill>
                  <a:srgbClr val="FFFFFF"/>
                </a:solidFill>
                <a:latin typeface="Cambria"/>
                <a:ea typeface="Cambria"/>
                <a:cs typeface="Calibri"/>
              </a:rPr>
              <a:t>3 metres in internal height</a:t>
            </a:r>
            <a:r>
              <a:rPr lang="en-GB" sz="2000" dirty="0">
                <a:solidFill>
                  <a:srgbClr val="FFFFFF"/>
                </a:solidFill>
                <a:latin typeface="Cambria"/>
                <a:ea typeface="Cambria"/>
                <a:cs typeface="Calibri"/>
              </a:rPr>
              <a:t>.</a:t>
            </a:r>
          </a:p>
          <a:p>
            <a:pPr lvl="1">
              <a:buFont typeface="Arial"/>
              <a:buChar char="•"/>
            </a:pPr>
            <a:endParaRPr lang="en-GB" sz="2000">
              <a:solidFill>
                <a:srgbClr val="FFFFFF"/>
              </a:solidFill>
              <a:latin typeface="Cambria"/>
              <a:ea typeface="Cambria"/>
              <a:cs typeface="Calibri"/>
            </a:endParaRPr>
          </a:p>
          <a:p>
            <a:pPr>
              <a:buFont typeface="Arial"/>
              <a:buChar char="•"/>
            </a:pPr>
            <a:r>
              <a:rPr lang="en-GB" sz="2000" dirty="0">
                <a:solidFill>
                  <a:srgbClr val="FFFFFF"/>
                </a:solidFill>
                <a:latin typeface="Cambria"/>
                <a:ea typeface="Cambria"/>
                <a:cs typeface="Calibri"/>
              </a:rPr>
              <a:t>Attached to the underside of </a:t>
            </a:r>
            <a:r>
              <a:rPr lang="en-GB" sz="1900" dirty="0">
                <a:solidFill>
                  <a:srgbClr val="FFFFFF"/>
                </a:solidFill>
                <a:latin typeface="Cambria"/>
                <a:ea typeface="Cambria"/>
                <a:cs typeface="Calibri"/>
              </a:rPr>
              <a:t>the</a:t>
            </a:r>
            <a:r>
              <a:rPr lang="en-GB" sz="2000" dirty="0">
                <a:solidFill>
                  <a:srgbClr val="FFFFFF"/>
                </a:solidFill>
                <a:latin typeface="Cambria"/>
                <a:ea typeface="Cambria"/>
                <a:cs typeface="Calibri"/>
              </a:rPr>
              <a:t> vessel lid is a </a:t>
            </a:r>
          </a:p>
          <a:p>
            <a:pPr lvl="1">
              <a:buFont typeface="Arial"/>
              <a:buChar char="•"/>
            </a:pPr>
            <a:r>
              <a:rPr lang="en-GB" sz="2000" b="1" dirty="0">
                <a:solidFill>
                  <a:srgbClr val="FFFFFF"/>
                </a:solidFill>
                <a:latin typeface="Cambria"/>
                <a:ea typeface="Cambria"/>
                <a:cs typeface="Calibri"/>
              </a:rPr>
              <a:t>3-ton block of internal equipment</a:t>
            </a:r>
            <a:r>
              <a:rPr lang="en-GB" sz="2000" dirty="0">
                <a:solidFill>
                  <a:srgbClr val="FFFFFF"/>
                </a:solidFill>
                <a:latin typeface="Cambria"/>
                <a:ea typeface="Cambria"/>
                <a:cs typeface="Calibri"/>
              </a:rPr>
              <a:t> (about 2 metres tall).</a:t>
            </a:r>
            <a:endParaRPr lang="en-GB" sz="2000">
              <a:solidFill>
                <a:srgbClr val="FFFFFF"/>
              </a:solidFill>
            </a:endParaRPr>
          </a:p>
        </p:txBody>
      </p:sp>
      <p:pic>
        <p:nvPicPr>
          <p:cNvPr id="6" name="Picture 5" descr="A black and white rectangular object&#10;&#10;AI-generated content may be incorrect.">
            <a:extLst>
              <a:ext uri="{FF2B5EF4-FFF2-40B4-BE49-F238E27FC236}">
                <a16:creationId xmlns:a16="http://schemas.microsoft.com/office/drawing/2014/main" id="{32D47C96-79B9-17F6-EEDF-39BE4805D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680" y="329183"/>
            <a:ext cx="1509463" cy="2861541"/>
          </a:xfrm>
          <a:prstGeom prst="rect">
            <a:avLst/>
          </a:prstGeom>
        </p:spPr>
      </p:pic>
      <p:pic>
        <p:nvPicPr>
          <p:cNvPr id="4" name="Picture 3" descr="A drawing of a cylinder and a cylinder&#10;&#10;AI-generated content may be incorrect.">
            <a:extLst>
              <a:ext uri="{FF2B5EF4-FFF2-40B4-BE49-F238E27FC236}">
                <a16:creationId xmlns:a16="http://schemas.microsoft.com/office/drawing/2014/main" id="{3B163BFC-8213-1B65-A62C-41285A847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805" y="3429000"/>
            <a:ext cx="3153213" cy="286154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394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A6AFC-8D89-98F5-78EC-E1A289C5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>
                <a:latin typeface="Aptos"/>
              </a:rPr>
              <a:t>The Maintenance Challenge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94C62D-4160-1C79-4B40-FC500EA797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44024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314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EAF40-D72B-A0C1-87CA-BA2D2727D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5400">
                <a:latin typeface="Aptos"/>
              </a:rPr>
              <a:t>The Core Problem</a:t>
            </a:r>
            <a:endParaRPr lang="en-US" sz="5400"/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1D162-C971-5696-6D39-91A58B440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GB" sz="2000">
              <a:ea typeface="+mn-lt"/>
              <a:cs typeface="+mn-lt"/>
            </a:endParaRPr>
          </a:p>
          <a:p>
            <a:r>
              <a:rPr lang="en-GB" sz="2000">
                <a:ea typeface="+mn-lt"/>
                <a:cs typeface="+mn-lt"/>
              </a:rPr>
              <a:t>The current lifting method allows small side-to-side or swinging motion during lowering.  </a:t>
            </a:r>
            <a:endParaRPr lang="en-GB" sz="2000"/>
          </a:p>
          <a:p>
            <a:r>
              <a:rPr lang="en-GB" sz="2000">
                <a:ea typeface="+mn-lt"/>
                <a:cs typeface="+mn-lt"/>
              </a:rPr>
              <a:t>The operation needs a way to guide the lid and equipment assembly precisely into place, straight down, with no lateral movement.</a:t>
            </a:r>
            <a:endParaRPr lang="en-GB" sz="2000"/>
          </a:p>
          <a:p>
            <a:endParaRPr lang="en-GB" sz="2000"/>
          </a:p>
        </p:txBody>
      </p:sp>
      <p:pic>
        <p:nvPicPr>
          <p:cNvPr id="5" name="Picture 4" descr="Lifting crane">
            <a:extLst>
              <a:ext uri="{FF2B5EF4-FFF2-40B4-BE49-F238E27FC236}">
                <a16:creationId xmlns:a16="http://schemas.microsoft.com/office/drawing/2014/main" id="{B2FA691F-131B-274A-7B98-A291D5C5A0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39" r="27208" b="-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5537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Project Overview</vt:lpstr>
      <vt:lpstr>The Situation</vt:lpstr>
      <vt:lpstr>The Maintenance Challenge</vt:lpstr>
      <vt:lpstr>The Core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108</cp:revision>
  <dcterms:created xsi:type="dcterms:W3CDTF">2025-10-10T11:20:12Z</dcterms:created>
  <dcterms:modified xsi:type="dcterms:W3CDTF">2025-10-13T13:13:06Z</dcterms:modified>
</cp:coreProperties>
</file>