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svg" ContentType="image/sv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FAD71B-1562-46F5-B72C-6712E6480C28}" type="doc">
      <dgm:prSet loTypeId="urn:microsoft.com/office/officeart/2005/8/layout/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6A91B4-9288-4643-8F83-AF9A7F81B094}">
      <dgm:prSet/>
      <dgm:spPr/>
      <dgm:t>
        <a:bodyPr/>
        <a:lstStyle/>
        <a:p>
          <a:pPr rtl="0"/>
          <a:r>
            <a:rPr lang="en-GB" dirty="0"/>
            <a:t>Purpose: </a:t>
          </a:r>
          <a:endParaRPr lang="en-US" dirty="0">
            <a:latin typeface="Grandview Display"/>
          </a:endParaRPr>
        </a:p>
      </dgm:t>
    </dgm:pt>
    <dgm:pt modelId="{3F41282C-3E9E-4B16-8538-B2D459CC8C10}" type="parTrans" cxnId="{656F029B-5DA1-439E-9EBE-9BE10879BD23}">
      <dgm:prSet/>
      <dgm:spPr/>
      <dgm:t>
        <a:bodyPr/>
        <a:lstStyle/>
        <a:p>
          <a:endParaRPr lang="en-US"/>
        </a:p>
      </dgm:t>
    </dgm:pt>
    <dgm:pt modelId="{4DC95FF5-6FA5-4019-B14F-D73B52E3A4E5}" type="sibTrans" cxnId="{656F029B-5DA1-439E-9EBE-9BE10879BD23}">
      <dgm:prSet/>
      <dgm:spPr/>
      <dgm:t>
        <a:bodyPr/>
        <a:lstStyle/>
        <a:p>
          <a:endParaRPr lang="en-US"/>
        </a:p>
      </dgm:t>
    </dgm:pt>
    <dgm:pt modelId="{1A06354F-A60D-44B6-9764-B0209A8C8127}">
      <dgm:prSet/>
      <dgm:spPr/>
      <dgm:t>
        <a:bodyPr/>
        <a:lstStyle/>
        <a:p>
          <a:r>
            <a:rPr lang="en-GB" dirty="0"/>
            <a:t>Examples to discuss:</a:t>
          </a:r>
          <a:endParaRPr lang="en-US" dirty="0"/>
        </a:p>
      </dgm:t>
    </dgm:pt>
    <dgm:pt modelId="{EE62D277-FF03-4D72-AD43-6394F584E667}" type="parTrans" cxnId="{53C7E336-E8B2-43B4-861C-069D93347002}">
      <dgm:prSet/>
      <dgm:spPr/>
      <dgm:t>
        <a:bodyPr/>
        <a:lstStyle/>
        <a:p>
          <a:endParaRPr lang="en-US"/>
        </a:p>
      </dgm:t>
    </dgm:pt>
    <dgm:pt modelId="{D3A26974-E8ED-4108-B079-BFEFF1FE09F4}" type="sibTrans" cxnId="{53C7E336-E8B2-43B4-861C-069D93347002}">
      <dgm:prSet/>
      <dgm:spPr/>
      <dgm:t>
        <a:bodyPr/>
        <a:lstStyle/>
        <a:p>
          <a:endParaRPr lang="en-US"/>
        </a:p>
      </dgm:t>
    </dgm:pt>
    <dgm:pt modelId="{7E3E0FBB-7B15-40E0-9773-C3C0EE1642B6}">
      <dgm:prSet/>
      <dgm:spPr/>
      <dgm:t>
        <a:bodyPr/>
        <a:lstStyle/>
        <a:p>
          <a:r>
            <a:rPr lang="en-GB" dirty="0"/>
            <a:t>Maintenance and accessibility requirements</a:t>
          </a:r>
          <a:endParaRPr lang="en-US" dirty="0"/>
        </a:p>
      </dgm:t>
    </dgm:pt>
    <dgm:pt modelId="{3FA235EF-6C81-48C4-97F3-7A7EE76DB1F4}" type="parTrans" cxnId="{8875CFB7-F851-45BF-BD80-FDDEFA802FA7}">
      <dgm:prSet/>
      <dgm:spPr/>
      <dgm:t>
        <a:bodyPr/>
        <a:lstStyle/>
        <a:p>
          <a:endParaRPr lang="en-US"/>
        </a:p>
      </dgm:t>
    </dgm:pt>
    <dgm:pt modelId="{3803141E-242C-4E43-8A03-5191516ECA45}" type="sibTrans" cxnId="{8875CFB7-F851-45BF-BD80-FDDEFA802FA7}">
      <dgm:prSet/>
      <dgm:spPr/>
      <dgm:t>
        <a:bodyPr/>
        <a:lstStyle/>
        <a:p>
          <a:endParaRPr lang="en-US"/>
        </a:p>
      </dgm:t>
    </dgm:pt>
    <dgm:pt modelId="{BAE65F1F-2E5C-4495-8265-EAE2A3C43856}">
      <dgm:prSet/>
      <dgm:spPr/>
      <dgm:t>
        <a:bodyPr/>
        <a:lstStyle/>
        <a:p>
          <a:r>
            <a:rPr lang="en-GB" dirty="0"/>
            <a:t>Structural and lifting constraints</a:t>
          </a:r>
          <a:endParaRPr lang="en-US" dirty="0"/>
        </a:p>
      </dgm:t>
    </dgm:pt>
    <dgm:pt modelId="{BE672DC8-5E5E-4A04-9F9A-0C2F0CC5274D}" type="parTrans" cxnId="{99461B27-3684-458C-B137-150170ABF86C}">
      <dgm:prSet/>
      <dgm:spPr/>
      <dgm:t>
        <a:bodyPr/>
        <a:lstStyle/>
        <a:p>
          <a:endParaRPr lang="en-US"/>
        </a:p>
      </dgm:t>
    </dgm:pt>
    <dgm:pt modelId="{DD3E3EF5-ED91-416E-AE16-344CC35C68CF}" type="sibTrans" cxnId="{99461B27-3684-458C-B137-150170ABF86C}">
      <dgm:prSet/>
      <dgm:spPr/>
      <dgm:t>
        <a:bodyPr/>
        <a:lstStyle/>
        <a:p>
          <a:endParaRPr lang="en-US"/>
        </a:p>
      </dgm:t>
    </dgm:pt>
    <dgm:pt modelId="{987D6D79-BF46-4CB5-84FD-2D4FE18F30B2}">
      <dgm:prSet/>
      <dgm:spPr/>
      <dgm:t>
        <a:bodyPr/>
        <a:lstStyle/>
        <a:p>
          <a:r>
            <a:rPr lang="en-GB" dirty="0"/>
            <a:t>Safety or regulatory standards</a:t>
          </a:r>
          <a:endParaRPr lang="en-US" dirty="0"/>
        </a:p>
      </dgm:t>
    </dgm:pt>
    <dgm:pt modelId="{289D575B-BBA0-4157-BE0C-C621130DD5C4}" type="parTrans" cxnId="{3141CD5D-EFFB-49F3-9E30-B5B2946309CB}">
      <dgm:prSet/>
      <dgm:spPr/>
      <dgm:t>
        <a:bodyPr/>
        <a:lstStyle/>
        <a:p>
          <a:endParaRPr lang="en-US"/>
        </a:p>
      </dgm:t>
    </dgm:pt>
    <dgm:pt modelId="{547606AD-1D67-4733-AEB3-D3AEDA3F5D70}" type="sibTrans" cxnId="{3141CD5D-EFFB-49F3-9E30-B5B2946309CB}">
      <dgm:prSet/>
      <dgm:spPr/>
      <dgm:t>
        <a:bodyPr/>
        <a:lstStyle/>
        <a:p>
          <a:endParaRPr lang="en-US"/>
        </a:p>
      </dgm:t>
    </dgm:pt>
    <dgm:pt modelId="{57BBCA63-69EA-4C46-AE5C-36F1B2F7ADBD}">
      <dgm:prSet/>
      <dgm:spPr/>
      <dgm:t>
        <a:bodyPr/>
        <a:lstStyle/>
        <a:p>
          <a:r>
            <a:rPr lang="en-GB" dirty="0"/>
            <a:t>Material preferences or sustainability concerns</a:t>
          </a:r>
          <a:endParaRPr lang="en-US" dirty="0"/>
        </a:p>
      </dgm:t>
    </dgm:pt>
    <dgm:pt modelId="{4038FFAA-7948-40D0-A2CE-B4A08009E1A9}" type="parTrans" cxnId="{A52BFB67-FBD3-4879-B090-144CA1F3E242}">
      <dgm:prSet/>
      <dgm:spPr/>
      <dgm:t>
        <a:bodyPr/>
        <a:lstStyle/>
        <a:p>
          <a:endParaRPr lang="en-US"/>
        </a:p>
      </dgm:t>
    </dgm:pt>
    <dgm:pt modelId="{EB721B18-1688-489D-A373-75B743200B30}" type="sibTrans" cxnId="{A52BFB67-FBD3-4879-B090-144CA1F3E242}">
      <dgm:prSet/>
      <dgm:spPr/>
      <dgm:t>
        <a:bodyPr/>
        <a:lstStyle/>
        <a:p>
          <a:endParaRPr lang="en-US"/>
        </a:p>
      </dgm:t>
    </dgm:pt>
    <dgm:pt modelId="{2246AD17-BE5A-4EDA-A592-6EC724CA8A7C}">
      <dgm:prSet/>
      <dgm:spPr/>
      <dgm:t>
        <a:bodyPr/>
        <a:lstStyle/>
        <a:p>
          <a:r>
            <a:rPr lang="en-GB" dirty="0"/>
            <a:t>Expected lifespan and operational frequency</a:t>
          </a:r>
          <a:endParaRPr lang="en-US" dirty="0"/>
        </a:p>
      </dgm:t>
    </dgm:pt>
    <dgm:pt modelId="{F9CC22ED-25B8-432B-A8F7-5C6D93380354}" type="parTrans" cxnId="{2071334C-6AE2-49AD-84A6-C5CCB9C4D8E3}">
      <dgm:prSet/>
      <dgm:spPr/>
      <dgm:t>
        <a:bodyPr/>
        <a:lstStyle/>
        <a:p>
          <a:endParaRPr lang="en-US"/>
        </a:p>
      </dgm:t>
    </dgm:pt>
    <dgm:pt modelId="{2759737B-CF01-4A79-852D-47AABFC1F448}" type="sibTrans" cxnId="{2071334C-6AE2-49AD-84A6-C5CCB9C4D8E3}">
      <dgm:prSet/>
      <dgm:spPr/>
      <dgm:t>
        <a:bodyPr/>
        <a:lstStyle/>
        <a:p>
          <a:endParaRPr lang="en-US"/>
        </a:p>
      </dgm:t>
    </dgm:pt>
    <dgm:pt modelId="{EC69665C-4B58-41AE-8837-DEE0E2034F4F}">
      <dgm:prSet/>
      <dgm:spPr/>
      <dgm:t>
        <a:bodyPr/>
        <a:lstStyle/>
        <a:p>
          <a:r>
            <a:rPr lang="en-GB" dirty="0"/>
            <a:t>We have time so read up and you can think of some between today and </a:t>
          </a:r>
          <a:r>
            <a:rPr lang="en-GB" dirty="0" err="1"/>
            <a:t>friday</a:t>
          </a:r>
          <a:r>
            <a:rPr lang="en-GB" dirty="0"/>
            <a:t>.</a:t>
          </a:r>
          <a:endParaRPr lang="en-US" dirty="0"/>
        </a:p>
      </dgm:t>
    </dgm:pt>
    <dgm:pt modelId="{74C45C23-AA15-4143-990C-604FE0A82983}" type="parTrans" cxnId="{44BF9598-FF42-46AC-8233-240A4F8521D5}">
      <dgm:prSet/>
      <dgm:spPr/>
      <dgm:t>
        <a:bodyPr/>
        <a:lstStyle/>
        <a:p>
          <a:endParaRPr lang="en-US"/>
        </a:p>
      </dgm:t>
    </dgm:pt>
    <dgm:pt modelId="{A2EE6C3E-3B0E-4F0B-A396-B6692EE5BCBD}" type="sibTrans" cxnId="{44BF9598-FF42-46AC-8233-240A4F8521D5}">
      <dgm:prSet/>
      <dgm:spPr/>
      <dgm:t>
        <a:bodyPr/>
        <a:lstStyle/>
        <a:p>
          <a:endParaRPr lang="en-US"/>
        </a:p>
      </dgm:t>
    </dgm:pt>
    <dgm:pt modelId="{1AFE0A03-5738-469C-9329-786CC9AC419C}">
      <dgm:prSet phldr="0"/>
      <dgm:spPr/>
      <dgm:t>
        <a:bodyPr/>
        <a:lstStyle/>
        <a:p>
          <a:r>
            <a:rPr lang="en-GB" sz="1400" dirty="0"/>
            <a:t>Ensure we capture all relevant </a:t>
          </a:r>
          <a:r>
            <a:rPr lang="en-GB" sz="1400" dirty="0" err="1"/>
            <a:t>VoC</a:t>
          </a:r>
          <a:r>
            <a:rPr lang="en-GB" sz="1400" dirty="0"/>
            <a:t> inputs.  </a:t>
          </a:r>
        </a:p>
      </dgm:t>
    </dgm:pt>
    <dgm:pt modelId="{810C589B-F495-4EFE-890E-4E58C81F28DD}" type="parTrans" cxnId="{C3BE7E66-4CA3-4009-AA77-FCE92C67219A}">
      <dgm:prSet/>
      <dgm:spPr/>
    </dgm:pt>
    <dgm:pt modelId="{33E81E00-3A43-4726-B487-328A5D1E53F6}" type="sibTrans" cxnId="{C3BE7E66-4CA3-4009-AA77-FCE92C67219A}">
      <dgm:prSet/>
      <dgm:spPr/>
    </dgm:pt>
    <dgm:pt modelId="{92BCFEF4-C796-4DE9-B1F9-523FB4A3A789}" type="pres">
      <dgm:prSet presAssocID="{80FAD71B-1562-46F5-B72C-6712E6480C28}" presName="linear" presStyleCnt="0">
        <dgm:presLayoutVars>
          <dgm:dir/>
          <dgm:animLvl val="lvl"/>
          <dgm:resizeHandles val="exact"/>
        </dgm:presLayoutVars>
      </dgm:prSet>
      <dgm:spPr/>
    </dgm:pt>
    <dgm:pt modelId="{9D22CC5A-DE19-4C27-B3CD-5F0730E64652}" type="pres">
      <dgm:prSet presAssocID="{026A91B4-9288-4643-8F83-AF9A7F81B094}" presName="parentLin" presStyleCnt="0"/>
      <dgm:spPr/>
    </dgm:pt>
    <dgm:pt modelId="{AA119AED-F151-49B1-B1A2-A21404792E18}" type="pres">
      <dgm:prSet presAssocID="{026A91B4-9288-4643-8F83-AF9A7F81B094}" presName="parentLeftMargin" presStyleLbl="node1" presStyleIdx="0" presStyleCnt="2"/>
      <dgm:spPr/>
    </dgm:pt>
    <dgm:pt modelId="{1D2D42AE-83E7-46AA-A47E-70D11CD67B58}" type="pres">
      <dgm:prSet presAssocID="{026A91B4-9288-4643-8F83-AF9A7F81B09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B4B3F42-D266-4FBB-A430-E434DF93404B}" type="pres">
      <dgm:prSet presAssocID="{026A91B4-9288-4643-8F83-AF9A7F81B094}" presName="negativeSpace" presStyleCnt="0"/>
      <dgm:spPr/>
    </dgm:pt>
    <dgm:pt modelId="{4DF40AE7-6815-4F2D-8631-D5D724539C3E}" type="pres">
      <dgm:prSet presAssocID="{026A91B4-9288-4643-8F83-AF9A7F81B094}" presName="childText" presStyleLbl="conFgAcc1" presStyleIdx="0" presStyleCnt="2">
        <dgm:presLayoutVars>
          <dgm:bulletEnabled val="1"/>
        </dgm:presLayoutVars>
      </dgm:prSet>
      <dgm:spPr/>
    </dgm:pt>
    <dgm:pt modelId="{FD4FC086-6322-47A2-AEDF-73B4D3908D97}" type="pres">
      <dgm:prSet presAssocID="{4DC95FF5-6FA5-4019-B14F-D73B52E3A4E5}" presName="spaceBetweenRectangles" presStyleCnt="0"/>
      <dgm:spPr/>
    </dgm:pt>
    <dgm:pt modelId="{C2378DAC-201C-4E28-9A2E-915C82067E54}" type="pres">
      <dgm:prSet presAssocID="{1A06354F-A60D-44B6-9764-B0209A8C8127}" presName="parentLin" presStyleCnt="0"/>
      <dgm:spPr/>
    </dgm:pt>
    <dgm:pt modelId="{745916C0-12AE-4D46-A7AE-C6CC25894327}" type="pres">
      <dgm:prSet presAssocID="{1A06354F-A60D-44B6-9764-B0209A8C8127}" presName="parentLeftMargin" presStyleLbl="node1" presStyleIdx="0" presStyleCnt="2"/>
      <dgm:spPr/>
    </dgm:pt>
    <dgm:pt modelId="{3D94F428-FC6F-4D4B-9CEC-0CEA4FADA0AD}" type="pres">
      <dgm:prSet presAssocID="{1A06354F-A60D-44B6-9764-B0209A8C812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BBD6A11-C786-4C72-99A2-0932E64D0BF2}" type="pres">
      <dgm:prSet presAssocID="{1A06354F-A60D-44B6-9764-B0209A8C8127}" presName="negativeSpace" presStyleCnt="0"/>
      <dgm:spPr/>
    </dgm:pt>
    <dgm:pt modelId="{2B027433-235E-49F7-91EF-547F6FCE8417}" type="pres">
      <dgm:prSet presAssocID="{1A06354F-A60D-44B6-9764-B0209A8C812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0177DF0C-0E9B-43AC-9692-3DC38F3C50C5}" type="presOf" srcId="{1A06354F-A60D-44B6-9764-B0209A8C8127}" destId="{745916C0-12AE-4D46-A7AE-C6CC25894327}" srcOrd="0" destOrd="0" presId="urn:microsoft.com/office/officeart/2005/8/layout/list1"/>
    <dgm:cxn modelId="{EBFC4D17-4239-4F85-BE48-14B8C95A21E4}" type="presOf" srcId="{57BBCA63-69EA-4C46-AE5C-36F1B2F7ADBD}" destId="{2B027433-235E-49F7-91EF-547F6FCE8417}" srcOrd="0" destOrd="3" presId="urn:microsoft.com/office/officeart/2005/8/layout/list1"/>
    <dgm:cxn modelId="{99461B27-3684-458C-B137-150170ABF86C}" srcId="{1A06354F-A60D-44B6-9764-B0209A8C8127}" destId="{BAE65F1F-2E5C-4495-8265-EAE2A3C43856}" srcOrd="1" destOrd="0" parTransId="{BE672DC8-5E5E-4A04-9F9A-0C2F0CC5274D}" sibTransId="{DD3E3EF5-ED91-416E-AE16-344CC35C68CF}"/>
    <dgm:cxn modelId="{53C7E336-E8B2-43B4-861C-069D93347002}" srcId="{80FAD71B-1562-46F5-B72C-6712E6480C28}" destId="{1A06354F-A60D-44B6-9764-B0209A8C8127}" srcOrd="1" destOrd="0" parTransId="{EE62D277-FF03-4D72-AD43-6394F584E667}" sibTransId="{D3A26974-E8ED-4108-B079-BFEFF1FE09F4}"/>
    <dgm:cxn modelId="{EAD2B73C-DA42-4AF5-A0C3-6B799CDE6A46}" type="presOf" srcId="{1AFE0A03-5738-469C-9329-786CC9AC419C}" destId="{4DF40AE7-6815-4F2D-8631-D5D724539C3E}" srcOrd="0" destOrd="0" presId="urn:microsoft.com/office/officeart/2005/8/layout/list1"/>
    <dgm:cxn modelId="{DA3F9A40-1956-40A3-8210-C7DC79F17D18}" type="presOf" srcId="{EC69665C-4B58-41AE-8837-DEE0E2034F4F}" destId="{2B027433-235E-49F7-91EF-547F6FCE8417}" srcOrd="0" destOrd="5" presId="urn:microsoft.com/office/officeart/2005/8/layout/list1"/>
    <dgm:cxn modelId="{3141CD5D-EFFB-49F3-9E30-B5B2946309CB}" srcId="{1A06354F-A60D-44B6-9764-B0209A8C8127}" destId="{987D6D79-BF46-4CB5-84FD-2D4FE18F30B2}" srcOrd="2" destOrd="0" parTransId="{289D575B-BBA0-4157-BE0C-C621130DD5C4}" sibTransId="{547606AD-1D67-4733-AEB3-D3AEDA3F5D70}"/>
    <dgm:cxn modelId="{C3BE7E66-4CA3-4009-AA77-FCE92C67219A}" srcId="{026A91B4-9288-4643-8F83-AF9A7F81B094}" destId="{1AFE0A03-5738-469C-9329-786CC9AC419C}" srcOrd="0" destOrd="0" parTransId="{810C589B-F495-4EFE-890E-4E58C81F28DD}" sibTransId="{33E81E00-3A43-4726-B487-328A5D1E53F6}"/>
    <dgm:cxn modelId="{A52BFB67-FBD3-4879-B090-144CA1F3E242}" srcId="{1A06354F-A60D-44B6-9764-B0209A8C8127}" destId="{57BBCA63-69EA-4C46-AE5C-36F1B2F7ADBD}" srcOrd="3" destOrd="0" parTransId="{4038FFAA-7948-40D0-A2CE-B4A08009E1A9}" sibTransId="{EB721B18-1688-489D-A373-75B743200B30}"/>
    <dgm:cxn modelId="{2071334C-6AE2-49AD-84A6-C5CCB9C4D8E3}" srcId="{1A06354F-A60D-44B6-9764-B0209A8C8127}" destId="{2246AD17-BE5A-4EDA-A592-6EC724CA8A7C}" srcOrd="4" destOrd="0" parTransId="{F9CC22ED-25B8-432B-A8F7-5C6D93380354}" sibTransId="{2759737B-CF01-4A79-852D-47AABFC1F448}"/>
    <dgm:cxn modelId="{ED781E70-A0CB-479C-BB84-95C5D83BD18A}" type="presOf" srcId="{987D6D79-BF46-4CB5-84FD-2D4FE18F30B2}" destId="{2B027433-235E-49F7-91EF-547F6FCE8417}" srcOrd="0" destOrd="2" presId="urn:microsoft.com/office/officeart/2005/8/layout/list1"/>
    <dgm:cxn modelId="{19D9C887-D46C-4A0A-BDB8-A05D5A7252D2}" type="presOf" srcId="{026A91B4-9288-4643-8F83-AF9A7F81B094}" destId="{AA119AED-F151-49B1-B1A2-A21404792E18}" srcOrd="0" destOrd="0" presId="urn:microsoft.com/office/officeart/2005/8/layout/list1"/>
    <dgm:cxn modelId="{EFC39788-ED65-4768-A888-A0A5727703D0}" type="presOf" srcId="{80FAD71B-1562-46F5-B72C-6712E6480C28}" destId="{92BCFEF4-C796-4DE9-B1F9-523FB4A3A789}" srcOrd="0" destOrd="0" presId="urn:microsoft.com/office/officeart/2005/8/layout/list1"/>
    <dgm:cxn modelId="{8A154393-B9A0-4DF6-98A2-854B1636A37F}" type="presOf" srcId="{1A06354F-A60D-44B6-9764-B0209A8C8127}" destId="{3D94F428-FC6F-4D4B-9CEC-0CEA4FADA0AD}" srcOrd="1" destOrd="0" presId="urn:microsoft.com/office/officeart/2005/8/layout/list1"/>
    <dgm:cxn modelId="{44BF9598-FF42-46AC-8233-240A4F8521D5}" srcId="{1A06354F-A60D-44B6-9764-B0209A8C8127}" destId="{EC69665C-4B58-41AE-8837-DEE0E2034F4F}" srcOrd="5" destOrd="0" parTransId="{74C45C23-AA15-4143-990C-604FE0A82983}" sibTransId="{A2EE6C3E-3B0E-4F0B-A396-B6692EE5BCBD}"/>
    <dgm:cxn modelId="{656F029B-5DA1-439E-9EBE-9BE10879BD23}" srcId="{80FAD71B-1562-46F5-B72C-6712E6480C28}" destId="{026A91B4-9288-4643-8F83-AF9A7F81B094}" srcOrd="0" destOrd="0" parTransId="{3F41282C-3E9E-4B16-8538-B2D459CC8C10}" sibTransId="{4DC95FF5-6FA5-4019-B14F-D73B52E3A4E5}"/>
    <dgm:cxn modelId="{A74F96A6-6BC6-41EC-B374-D55698D595C6}" type="presOf" srcId="{026A91B4-9288-4643-8F83-AF9A7F81B094}" destId="{1D2D42AE-83E7-46AA-A47E-70D11CD67B58}" srcOrd="1" destOrd="0" presId="urn:microsoft.com/office/officeart/2005/8/layout/list1"/>
    <dgm:cxn modelId="{360460AF-83AB-4292-965F-9F2F1FF8D9A9}" type="presOf" srcId="{2246AD17-BE5A-4EDA-A592-6EC724CA8A7C}" destId="{2B027433-235E-49F7-91EF-547F6FCE8417}" srcOrd="0" destOrd="4" presId="urn:microsoft.com/office/officeart/2005/8/layout/list1"/>
    <dgm:cxn modelId="{8875CFB7-F851-45BF-BD80-FDDEFA802FA7}" srcId="{1A06354F-A60D-44B6-9764-B0209A8C8127}" destId="{7E3E0FBB-7B15-40E0-9773-C3C0EE1642B6}" srcOrd="0" destOrd="0" parTransId="{3FA235EF-6C81-48C4-97F3-7A7EE76DB1F4}" sibTransId="{3803141E-242C-4E43-8A03-5191516ECA45}"/>
    <dgm:cxn modelId="{0DB05DE3-FA87-4545-8E20-DEEDD02B8A5D}" type="presOf" srcId="{7E3E0FBB-7B15-40E0-9773-C3C0EE1642B6}" destId="{2B027433-235E-49F7-91EF-547F6FCE8417}" srcOrd="0" destOrd="0" presId="urn:microsoft.com/office/officeart/2005/8/layout/list1"/>
    <dgm:cxn modelId="{18740DF8-FD89-495F-969A-1324C5D504AF}" type="presOf" srcId="{BAE65F1F-2E5C-4495-8265-EAE2A3C43856}" destId="{2B027433-235E-49F7-91EF-547F6FCE8417}" srcOrd="0" destOrd="1" presId="urn:microsoft.com/office/officeart/2005/8/layout/list1"/>
    <dgm:cxn modelId="{562B0DF3-F2EE-4297-A22E-2E34FAA6713D}" type="presParOf" srcId="{92BCFEF4-C796-4DE9-B1F9-523FB4A3A789}" destId="{9D22CC5A-DE19-4C27-B3CD-5F0730E64652}" srcOrd="0" destOrd="0" presId="urn:microsoft.com/office/officeart/2005/8/layout/list1"/>
    <dgm:cxn modelId="{696F5FF0-7A28-45F0-AFD6-547B831153FB}" type="presParOf" srcId="{9D22CC5A-DE19-4C27-B3CD-5F0730E64652}" destId="{AA119AED-F151-49B1-B1A2-A21404792E18}" srcOrd="0" destOrd="0" presId="urn:microsoft.com/office/officeart/2005/8/layout/list1"/>
    <dgm:cxn modelId="{4A5B9C17-CDED-4C5B-95EC-27ACBBDE7760}" type="presParOf" srcId="{9D22CC5A-DE19-4C27-B3CD-5F0730E64652}" destId="{1D2D42AE-83E7-46AA-A47E-70D11CD67B58}" srcOrd="1" destOrd="0" presId="urn:microsoft.com/office/officeart/2005/8/layout/list1"/>
    <dgm:cxn modelId="{7605DE95-FFED-4331-B80C-E80906CDDBCD}" type="presParOf" srcId="{92BCFEF4-C796-4DE9-B1F9-523FB4A3A789}" destId="{CB4B3F42-D266-4FBB-A430-E434DF93404B}" srcOrd="1" destOrd="0" presId="urn:microsoft.com/office/officeart/2005/8/layout/list1"/>
    <dgm:cxn modelId="{B470B0DE-69EF-42E4-BFBF-5FAC3207F686}" type="presParOf" srcId="{92BCFEF4-C796-4DE9-B1F9-523FB4A3A789}" destId="{4DF40AE7-6815-4F2D-8631-D5D724539C3E}" srcOrd="2" destOrd="0" presId="urn:microsoft.com/office/officeart/2005/8/layout/list1"/>
    <dgm:cxn modelId="{D7DF780D-3490-46A1-AC64-9CB8E7B37086}" type="presParOf" srcId="{92BCFEF4-C796-4DE9-B1F9-523FB4A3A789}" destId="{FD4FC086-6322-47A2-AEDF-73B4D3908D97}" srcOrd="3" destOrd="0" presId="urn:microsoft.com/office/officeart/2005/8/layout/list1"/>
    <dgm:cxn modelId="{1BAABCC8-6BD8-4D4C-9B52-73AF5A6A6A03}" type="presParOf" srcId="{92BCFEF4-C796-4DE9-B1F9-523FB4A3A789}" destId="{C2378DAC-201C-4E28-9A2E-915C82067E54}" srcOrd="4" destOrd="0" presId="urn:microsoft.com/office/officeart/2005/8/layout/list1"/>
    <dgm:cxn modelId="{11789CF2-6FDA-42E9-8E7C-EB93AF6513F5}" type="presParOf" srcId="{C2378DAC-201C-4E28-9A2E-915C82067E54}" destId="{745916C0-12AE-4D46-A7AE-C6CC25894327}" srcOrd="0" destOrd="0" presId="urn:microsoft.com/office/officeart/2005/8/layout/list1"/>
    <dgm:cxn modelId="{F151DB6A-7C90-4882-843D-BB24177B9ABC}" type="presParOf" srcId="{C2378DAC-201C-4E28-9A2E-915C82067E54}" destId="{3D94F428-FC6F-4D4B-9CEC-0CEA4FADA0AD}" srcOrd="1" destOrd="0" presId="urn:microsoft.com/office/officeart/2005/8/layout/list1"/>
    <dgm:cxn modelId="{145A4ED7-FFDB-43E5-8BE5-3B9DE1A13AD6}" type="presParOf" srcId="{92BCFEF4-C796-4DE9-B1F9-523FB4A3A789}" destId="{3BBD6A11-C786-4C72-99A2-0932E64D0BF2}" srcOrd="5" destOrd="0" presId="urn:microsoft.com/office/officeart/2005/8/layout/list1"/>
    <dgm:cxn modelId="{3AFD8B3E-EA20-4BD1-86CE-DD9E0CF65BCF}" type="presParOf" srcId="{92BCFEF4-C796-4DE9-B1F9-523FB4A3A789}" destId="{2B027433-235E-49F7-91EF-547F6FCE841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F40AE7-6815-4F2D-8631-D5D724539C3E}">
      <dsp:nvSpPr>
        <dsp:cNvPr id="0" name=""/>
        <dsp:cNvSpPr/>
      </dsp:nvSpPr>
      <dsp:spPr>
        <a:xfrm>
          <a:off x="0" y="453437"/>
          <a:ext cx="6172199" cy="83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416560" rIns="4790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Ensure we capture all relevant </a:t>
          </a:r>
          <a:r>
            <a:rPr lang="en-GB" sz="2000" kern="1200" dirty="0" err="1"/>
            <a:t>VoC</a:t>
          </a:r>
          <a:r>
            <a:rPr lang="en-GB" sz="2000" kern="1200" dirty="0"/>
            <a:t> inputs.  </a:t>
          </a:r>
        </a:p>
      </dsp:txBody>
      <dsp:txXfrm>
        <a:off x="0" y="453437"/>
        <a:ext cx="6172199" cy="834750"/>
      </dsp:txXfrm>
    </dsp:sp>
    <dsp:sp modelId="{1D2D42AE-83E7-46AA-A47E-70D11CD67B58}">
      <dsp:nvSpPr>
        <dsp:cNvPr id="0" name=""/>
        <dsp:cNvSpPr/>
      </dsp:nvSpPr>
      <dsp:spPr>
        <a:xfrm>
          <a:off x="308610" y="158237"/>
          <a:ext cx="43205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Purpose: </a:t>
          </a:r>
          <a:endParaRPr lang="en-US" sz="2000" kern="1200" dirty="0">
            <a:latin typeface="Grandview Display"/>
          </a:endParaRPr>
        </a:p>
      </dsp:txBody>
      <dsp:txXfrm>
        <a:off x="337431" y="187058"/>
        <a:ext cx="4262898" cy="532758"/>
      </dsp:txXfrm>
    </dsp:sp>
    <dsp:sp modelId="{2B027433-235E-49F7-91EF-547F6FCE8417}">
      <dsp:nvSpPr>
        <dsp:cNvPr id="0" name=""/>
        <dsp:cNvSpPr/>
      </dsp:nvSpPr>
      <dsp:spPr>
        <a:xfrm>
          <a:off x="0" y="1691387"/>
          <a:ext cx="6172199" cy="302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9031" tIns="416560" rIns="479031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Maintenance and accessibility requirements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Structural and lifting constraints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Safety or regulatory standards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Material preferences or sustainability concerns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Expected lifespan and operational frequency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 dirty="0"/>
            <a:t>We have time so read up and you can think of some between today and </a:t>
          </a:r>
          <a:r>
            <a:rPr lang="en-GB" sz="2000" kern="1200" dirty="0" err="1"/>
            <a:t>friday</a:t>
          </a:r>
          <a:r>
            <a:rPr lang="en-GB" sz="2000" kern="1200" dirty="0"/>
            <a:t>.</a:t>
          </a:r>
          <a:endParaRPr lang="en-US" sz="2000" kern="1200" dirty="0"/>
        </a:p>
      </dsp:txBody>
      <dsp:txXfrm>
        <a:off x="0" y="1691387"/>
        <a:ext cx="6172199" cy="3024000"/>
      </dsp:txXfrm>
    </dsp:sp>
    <dsp:sp modelId="{3D94F428-FC6F-4D4B-9CEC-0CEA4FADA0AD}">
      <dsp:nvSpPr>
        <dsp:cNvPr id="0" name=""/>
        <dsp:cNvSpPr/>
      </dsp:nvSpPr>
      <dsp:spPr>
        <a:xfrm>
          <a:off x="308610" y="1396187"/>
          <a:ext cx="432054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3306" tIns="0" rIns="16330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Examples to discuss:</a:t>
          </a:r>
          <a:endParaRPr lang="en-US" sz="2000" kern="1200" dirty="0"/>
        </a:p>
      </dsp:txBody>
      <dsp:txXfrm>
        <a:off x="337431" y="1425008"/>
        <a:ext cx="4262898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5935320" cy="2696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edit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Master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title 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ctr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2068D3C-6EA8-40EE-A34A-F43C3DBC9C32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12600" y="1463040"/>
            <a:ext cx="3859200" cy="14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2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912600" y="2934720"/>
            <a:ext cx="3859200" cy="293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28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29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0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770F1F-E1DE-4ADB-B522-63DA772E6B69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912600" y="1463040"/>
            <a:ext cx="3859200" cy="14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the outline text format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864000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Outline Level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1296000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Outline Level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728000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Outline Level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2160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Outline Level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5" marL="2592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Sixth Outline Level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6" marL="3024000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Seventh Outline Level</a:t>
            </a:r>
            <a:endParaRPr b="0" lang="en-GB" sz="32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912600" y="2934720"/>
            <a:ext cx="3859200" cy="2934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dt" idx="31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ftr" idx="32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69" name="PlaceHolder 6"/>
          <p:cNvSpPr>
            <a:spLocks noGrp="1"/>
          </p:cNvSpPr>
          <p:nvPr>
            <p:ph type="sldNum" idx="33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AE1691E-DCC0-472F-8F03-E92CBDCCB0AE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2960" cy="118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Master title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914400" y="2559240"/>
            <a:ext cx="10362960" cy="33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ic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k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to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di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M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a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er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xt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yl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o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n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d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 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v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h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i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r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d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 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v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o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u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r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h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v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i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h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 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v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</a:t>
            </a: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53D632-A622-4BE2-9BA6-63398B4D2D96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198000" y="1401120"/>
            <a:ext cx="2155320" cy="477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</a:t>
            </a: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401120"/>
            <a:ext cx="8231760" cy="477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7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8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9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831F1A9-59BE-47D8-B69F-114C003F219B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2960" cy="118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914400" y="2559240"/>
            <a:ext cx="10362960" cy="338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0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1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2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5D668B-B94E-4BDE-A01E-7CBF0EBD2645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2600" y="1709640"/>
            <a:ext cx="9214560" cy="315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4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912600" y="5018400"/>
            <a:ext cx="7906680" cy="107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3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4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5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C38827-DB5B-468C-AC71-D0DA3698B3EF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2960" cy="118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914400" y="2849400"/>
            <a:ext cx="5105160" cy="321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172200" y="2849400"/>
            <a:ext cx="5105160" cy="321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6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7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8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CF3C020-81E9-439A-B4D0-A6BE61DEE3F1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912600" y="1371600"/>
            <a:ext cx="10442520" cy="939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912600" y="2311200"/>
            <a:ext cx="5084640" cy="69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912600" y="3006720"/>
            <a:ext cx="5084640" cy="31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172200" y="2311200"/>
            <a:ext cx="5182920" cy="69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8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6172200" y="3006720"/>
            <a:ext cx="5182920" cy="318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text styles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1" marL="4939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Second level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2" marL="731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Third level</a:t>
            </a:r>
            <a:endParaRPr b="0" lang="en-GB" sz="16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3" marL="1051560" indent="-28584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Fourth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lvl="4" marL="1298520" indent="-228600" defTabSz="914400">
              <a:lnSpc>
                <a:spcPct val="120000"/>
              </a:lnSpc>
              <a:spcBef>
                <a:spcPts val="499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Fifth level</a:t>
            </a:r>
            <a:endParaRPr b="0" lang="en-GB" sz="1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dt" idx="19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 type="ftr" idx="20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46" name="PlaceHolder 8"/>
          <p:cNvSpPr>
            <a:spLocks noGrp="1"/>
          </p:cNvSpPr>
          <p:nvPr>
            <p:ph type="sldNum" idx="21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80C9A40-0A46-4751-B2A1-F34C3C3A067B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2960" cy="118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Click to edit Master title style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22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3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4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B2FB90C-5D30-443B-A500-00E4B3A96511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Straight Connector 6"/>
          <p:cNvCxnSpPr/>
          <p:nvPr/>
        </p:nvCxnSpPr>
        <p:spPr>
          <a:xfrm>
            <a:off x="990360" y="1030680"/>
            <a:ext cx="979200" cy="360"/>
          </a:xfrm>
          <a:prstGeom prst="straightConnector1">
            <a:avLst/>
          </a:prstGeom>
          <a:ln w="76200">
            <a:solidFill>
              <a:srgbClr val="1973eb"/>
            </a:solidFill>
          </a:ln>
        </p:spPr>
      </p:cxnSp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&lt;date/time&gt;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&lt;footer&gt;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E525287-BC7F-4FB2-9F45-9B95285B7592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svg"/><Relationship Id="rId3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912600" y="1709640"/>
            <a:ext cx="9214560" cy="107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48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Defining Our Approach</a:t>
            </a:r>
            <a:endParaRPr b="0" lang="en-GB" sz="4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912600" y="2889000"/>
            <a:ext cx="7906680" cy="107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Grandview Display"/>
              </a:rPr>
              <a:t>Extra: Producing Customer Queries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34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1" lang="en-GB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fld id="{250226EA-01A3-4E27-9510-4E5807A24EF1}" type="datetime1">
              <a:rPr b="1" lang="en-GB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19/10/2025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ftr" idx="35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             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sldNum" idx="36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483EBCC3-3517-4AE1-81B5-34A1B7184D4F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11200" y="1143000"/>
            <a:ext cx="4800600" cy="104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5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Goal for today</a:t>
            </a:r>
            <a:endParaRPr b="0" lang="en-GB" sz="54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40080" y="2514600"/>
            <a:ext cx="4243320" cy="332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Define our </a:t>
            </a:r>
            <a:r>
              <a:rPr b="1" lang="en-GB" sz="18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team approach</a:t>
            </a: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 to the project.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Plan/outline documentation regarding material for producing the poster.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Align on next steps and responsibilities (assigning roles).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SzPct val="87000"/>
              <a:buFont typeface="Arial"/>
              <a:buChar char="•"/>
            </a:pPr>
            <a:r>
              <a:rPr b="0" lang="en-GB" sz="18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Customer queries (short term for Friday).</a:t>
            </a: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</a:pPr>
            <a:endParaRPr b="0" lang="en-GB" sz="18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77" name="Picture 13" descr="Piles of paper"/>
          <p:cNvSpPr/>
          <p:nvPr/>
        </p:nvSpPr>
        <p:spPr>
          <a:xfrm>
            <a:off x="5311800" y="0"/>
            <a:ext cx="6878520" cy="6857640"/>
          </a:xfrm>
          <a:custGeom>
            <a:avLst/>
            <a:gdLst>
              <a:gd name="textAreaLeft" fmla="*/ 0 w 6878520"/>
              <a:gd name="textAreaRight" fmla="*/ 6878880 w 687852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56560" y="312120"/>
            <a:ext cx="6291000" cy="114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GB" sz="40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Our Approach Overview</a:t>
            </a:r>
            <a:endParaRPr b="0" lang="en-GB" sz="4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226800" y="1279440"/>
            <a:ext cx="4536360" cy="38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5000" lnSpcReduction="9999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Structured around </a:t>
            </a:r>
            <a:r>
              <a:rPr b="1" lang="en-GB" sz="20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DMAIC framework</a:t>
            </a:r>
            <a:r>
              <a:rPr b="0" lang="en-GB" sz="2000" strike="noStrike" u="none">
                <a:solidFill>
                  <a:schemeClr val="dk1"/>
                </a:solidFill>
                <a:effectLst/>
                <a:uFillTx/>
                <a:latin typeface="Grandview Display"/>
                <a:ea typeface="Grandview Display"/>
              </a:rPr>
              <a:t>. </a:t>
            </a:r>
            <a:endParaRPr b="0" lang="en-GB" sz="2000" strike="noStrike" u="none">
              <a:solidFill>
                <a:schemeClr val="dk1"/>
              </a:solidFill>
              <a:effectLst/>
              <a:uFillTx/>
              <a:latin typeface="Grandview Display"/>
            </a:endParaRPr>
          </a:p>
        </p:txBody>
      </p:sp>
      <p:sp>
        <p:nvSpPr>
          <p:cNvPr id="80" name="TextBox 4"/>
          <p:cNvSpPr/>
          <p:nvPr/>
        </p:nvSpPr>
        <p:spPr>
          <a:xfrm>
            <a:off x="7123320" y="307080"/>
            <a:ext cx="4938840" cy="636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ts val="2721"/>
              </a:lnSpc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Focusing on integrating customer requirements and stakeholder needs, Using tools to support decisions: 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defTabSz="914400">
              <a:lnSpc>
                <a:spcPts val="2721"/>
              </a:lnSpc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​Tools to Support Decisions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Voice of the Customer (VoC)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Captures customer/stakeholder needs and expectations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Converts feedback into actionable design requirements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Objective Tree Diagram (OTD)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Breaks high-level goals into specific, measurable objectives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Ensures design decisions align with project aims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Quality Function Deployment (QFD)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Links customer requirements to engineering specifications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Ensures the design meets key needs (House of Quality approach)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Design Failure Mode and Effects Analysis (DFMEA)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Identifies potential design failure modes and impacts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lvl="1" marL="7430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GB" sz="1600" strike="noStrike" u="none">
                <a:solidFill>
                  <a:schemeClr val="dk1"/>
                </a:solidFill>
                <a:effectLst/>
                <a:uFillTx/>
                <a:latin typeface="Grandview Display"/>
              </a:rPr>
              <a:t>Helps plan mitigations to improve reliability and safety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graphicFrame>
        <p:nvGraphicFramePr>
          <p:cNvPr id="81" name="Table 6"/>
          <p:cNvGraphicFramePr/>
          <p:nvPr/>
        </p:nvGraphicFramePr>
        <p:xfrm>
          <a:off x="222120" y="1830960"/>
          <a:ext cx="6707880" cy="4665600"/>
        </p:xfrm>
        <a:graphic>
          <a:graphicData uri="http://schemas.openxmlformats.org/drawingml/2006/table">
            <a:tbl>
              <a:tblPr/>
              <a:tblGrid>
                <a:gridCol w="3353760"/>
                <a:gridCol w="3353760"/>
              </a:tblGrid>
              <a:tr h="3171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ptos"/>
                        </a:rPr>
                        <a:t>Phase 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chemeClr val="lt1"/>
                          </a:solidFill>
                          <a:effectLst/>
                          <a:uFillTx/>
                          <a:latin typeface="Aptos"/>
                        </a:rPr>
                        <a:t>Our Focus</a:t>
                      </a:r>
                      <a:endParaRPr b="0" lang="en-US" sz="1800" strike="noStrike" u="none">
                        <a:solidFill>
                          <a:srgbClr val="ffffff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77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Define (D)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Identify key objectives, customer needs (VoC), OTD creation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5439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Measure (M)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Analyze system requirements, collect operational data, SWOT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7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Analyse (A)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Generate concepts, evaluate via Pugh Matrix, assess risks (DFMEA)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77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Improve (I)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Optimize final design, CAD drawings, quality plan, PDCA cycle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7797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Control (C)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ptos"/>
                        </a:rPr>
                        <a:t>Final verification, risk mitigation, sustainability checks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Droid Serif"/>
                      </a:endParaRPr>
                    </a:p>
                  </a:txBody>
                  <a:tcPr anchor="t" marL="91440" marR="91440" marT="45720" marB="4572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12600" y="1463040"/>
            <a:ext cx="3859200" cy="147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GB" sz="3200" strike="noStrike" u="none" cap="small">
                <a:solidFill>
                  <a:schemeClr val="dk1"/>
                </a:solidFill>
                <a:effectLst>
                  <a:glow rad="38160">
                    <a:srgbClr val="595959">
                      <a:alpha val="40000"/>
                    </a:srgbClr>
                  </a:glow>
                </a:effectLst>
                <a:uFillTx/>
                <a:latin typeface="Grandview Display"/>
              </a:rPr>
              <a:t>Fridays Meeting: Customer Queries</a:t>
            </a:r>
            <a:endParaRPr b="0" lang="en-GB" sz="3200" strike="noStrike" u="none">
              <a:solidFill>
                <a:schemeClr val="dk1"/>
              </a:solidFill>
              <a:effectLst>
                <a:glow rad="38160">
                  <a:srgbClr val="595959">
                    <a:alpha val="40000"/>
                  </a:srgbClr>
                </a:glow>
              </a:effectLst>
              <a:uFillTx/>
              <a:latin typeface="Grandview Display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dt" idx="37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1" lang="en-GB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fld id="{03020956-4DEA-4AA5-8EF4-3B3FDFB54CC0}" type="datetime1">
              <a:rPr b="1" lang="en-GB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19/10/2025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ftr" idx="38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             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sldNum" idx="39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566C7C11-5599-46BC-BD50-05C661D8F9ED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1170662112"/>
              </p:ext>
            </p:extLst>
          </p:nvPr>
        </p:nvGraphicFramePr>
        <p:xfrm>
          <a:off x="5183280" y="987480"/>
          <a:ext cx="6171840" cy="4873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2960" cy="1187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>
                  <a:glow rad="38160">
                    <a:srgbClr val="ffffff">
                      <a:alpha val="50000"/>
                    </a:srgbClr>
                  </a:glow>
                </a:effectLst>
                <a:uFillTx/>
                <a:latin typeface="Grandview Display"/>
              </a:rPr>
              <a:t>Thank you for your time and bye</a:t>
            </a:r>
            <a:endParaRPr b="0" lang="en-GB" sz="4000" strike="noStrike" u="none">
              <a:solidFill>
                <a:schemeClr val="dk1"/>
              </a:solidFill>
              <a:effectLst>
                <a:glow rad="38160">
                  <a:srgbClr val="ffffff">
                    <a:alpha val="50000"/>
                  </a:srgbClr>
                </a:glow>
              </a:effectLst>
              <a:uFillTx/>
              <a:latin typeface="Grandview Display"/>
            </a:endParaRPr>
          </a:p>
        </p:txBody>
      </p:sp>
      <p:pic>
        <p:nvPicPr>
          <p:cNvPr id="87" name="Graphic 5" descr="Smiling Face with No Fill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4404600" y="2559240"/>
            <a:ext cx="3382200" cy="3382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2"/>
          <p:cNvSpPr>
            <a:spLocks noGrp="1"/>
          </p:cNvSpPr>
          <p:nvPr>
            <p:ph type="dt" idx="40"/>
          </p:nvPr>
        </p:nvSpPr>
        <p:spPr>
          <a:xfrm>
            <a:off x="91260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spcAft>
                <a:spcPts val="601"/>
              </a:spcAft>
              <a:buNone/>
              <a:defRPr b="1" lang="en-GB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</a:pPr>
            <a:fld id="{8664708E-E215-488F-8593-B77E0F3D38E0}" type="datetime1">
              <a:rPr b="1" lang="en-GB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19/10/2025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41"/>
          </p:nvPr>
        </p:nvSpPr>
        <p:spPr>
          <a:xfrm>
            <a:off x="6767640" y="6356520"/>
            <a:ext cx="40399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>
              <a:buNone/>
            </a:pP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r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              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42"/>
          </p:nvPr>
        </p:nvSpPr>
        <p:spPr>
          <a:xfrm>
            <a:off x="10807920" y="6356520"/>
            <a:ext cx="7225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spcAft>
                <a:spcPts val="601"/>
              </a:spcAft>
              <a:buNone/>
              <a:def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defRPr>
            </a:lvl1pPr>
          </a:lstStyle>
          <a:p>
            <a:pPr indent="0" algn="r" defTabSz="914400">
              <a:lnSpc>
                <a:spcPct val="100000"/>
              </a:lnSpc>
              <a:spcAft>
                <a:spcPts val="601"/>
              </a:spcAft>
              <a:buNone/>
            </a:pPr>
            <a:fld id="{9DC5A7BC-A003-4F95-8803-5675748149A4}" type="slidenum">
              <a:rPr b="1" lang="en-US" sz="900" spc="300" strike="noStrike" u="none" cap="all">
                <a:solidFill>
                  <a:schemeClr val="dk1"/>
                </a:solidFill>
                <a:effectLst/>
                <a:uFillTx/>
                <a:latin typeface="Grandview Display"/>
              </a:rPr>
              <a:t>&lt;number&gt;</a:t>
            </a:fld>
            <a:endParaRPr b="0" lang="en-US" sz="900" strike="noStrike" u="none">
              <a:solidFill>
                <a:srgbClr val="000000"/>
              </a:solidFill>
              <a:effectLst/>
              <a:uFillTx/>
              <a:latin typeface="Droid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ashVTI">
  <a:themeElements>
    <a:clrScheme name="DashVTI">
      <a:dk1>
        <a:srgbClr val="000000"/>
      </a:dk1>
      <a:lt1>
        <a:srgbClr val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 pitchFamily="0" charset="1"/>
        <a:ea typeface=""/>
        <a:cs typeface=""/>
      </a:majorFont>
      <a:minorFont>
        <a:latin typeface="Grandview Display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Application>LibreOffice/25.8.2.2$Linux_X86_64 LibreOffice_project/580$Build-2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2025-10-19T20:41:00Z</dcterms:created>
  <dc:creator/>
  <dc:description/>
  <dc:language>en-US</dc:language>
  <cp:lastModifiedBy/>
  <dcterms:modified xsi:type="dcterms:W3CDTF">2025-10-19T22:19:32Z</dcterms:modified>
  <cp:revision>204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5</vt:i4>
  </property>
</Properties>
</file>