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  <p:sldMasterId id="214748371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aveat"/>
      <p:regular r:id="rId26"/>
      <p:bold r:id="rId27"/>
    </p:embeddedFont>
    <p:embeddedFont>
      <p:font typeface="Archivo ExtraBold"/>
      <p:bold r:id="rId28"/>
      <p:boldItalic r:id="rId29"/>
    </p:embeddedFont>
    <p:embeddedFont>
      <p:font typeface="Fira Code"/>
      <p:regular r:id="rId30"/>
      <p:bold r:id="rId31"/>
    </p:embeddedFont>
    <p:embeddedFont>
      <p:font typeface="Archivo Black"/>
      <p:regular r:id="rId32"/>
    </p:embeddedFont>
    <p:embeddedFont>
      <p:font typeface="Barlow"/>
      <p:regular r:id="rId33"/>
      <p:bold r:id="rId34"/>
      <p:italic r:id="rId35"/>
      <p:boldItalic r:id="rId36"/>
    </p:embeddedFont>
    <p:embeddedFont>
      <p:font typeface="Archivo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Semi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aveat-regular.fntdata"/><Relationship Id="rId25" Type="http://schemas.openxmlformats.org/officeDocument/2006/relationships/slide" Target="slides/slide20.xml"/><Relationship Id="rId28" Type="http://schemas.openxmlformats.org/officeDocument/2006/relationships/font" Target="fonts/ArchivoExtraBold-bold.fntdata"/><Relationship Id="rId27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Code-bold.fntdata"/><Relationship Id="rId30" Type="http://schemas.openxmlformats.org/officeDocument/2006/relationships/font" Target="fonts/FiraCode-regular.fntdata"/><Relationship Id="rId11" Type="http://schemas.openxmlformats.org/officeDocument/2006/relationships/slide" Target="slides/slide6.xml"/><Relationship Id="rId33" Type="http://schemas.openxmlformats.org/officeDocument/2006/relationships/font" Target="fonts/Barlow-regular.fntdata"/><Relationship Id="rId10" Type="http://schemas.openxmlformats.org/officeDocument/2006/relationships/slide" Target="slides/slide5.xml"/><Relationship Id="rId32" Type="http://schemas.openxmlformats.org/officeDocument/2006/relationships/font" Target="fonts/ArchivoBlack-regular.fntdata"/><Relationship Id="rId13" Type="http://schemas.openxmlformats.org/officeDocument/2006/relationships/slide" Target="slides/slide8.xml"/><Relationship Id="rId35" Type="http://schemas.openxmlformats.org/officeDocument/2006/relationships/font" Target="fonts/Barlow-italic.fntdata"/><Relationship Id="rId12" Type="http://schemas.openxmlformats.org/officeDocument/2006/relationships/slide" Target="slides/slide7.xml"/><Relationship Id="rId34" Type="http://schemas.openxmlformats.org/officeDocument/2006/relationships/font" Target="fonts/Barlow-bold.fntdata"/><Relationship Id="rId15" Type="http://schemas.openxmlformats.org/officeDocument/2006/relationships/slide" Target="slides/slide10.xml"/><Relationship Id="rId37" Type="http://schemas.openxmlformats.org/officeDocument/2006/relationships/font" Target="fonts/Archivo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2.xml"/><Relationship Id="rId39" Type="http://schemas.openxmlformats.org/officeDocument/2006/relationships/font" Target="fonts/Archivo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Archivo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6fa320ea2b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6fa320ea2b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8" name="Google Shape;1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6fa320ea2b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0" name="Google Shape;1140;g26fa320ea2b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6fa320ea2b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g26fa320ea2b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6fa320ea2b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2" name="Google Shape;1162;g26fa320ea2b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Business Stakeholders: These are individuals from the client or business side who have a vested interest in the software project's success. They typically focus on highlevel requirements, business goals, and expected outcomes.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Project Managers: Project managers are responsible for overseeing the software development process. They review requirements to ensure they align with project timelines, resource allocation, and budget constraints.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Developers: Software developers analyze requirements to understand the functionality and features they need to implement. They look for detailed technical specifications, use cases, and system behavior descriptions.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Designers: Designers use requirements to create user interface designs and overall system architecture. They focus on usability, user experience, and visual elements based on the specified requirements.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Testers: Testers use requirements to develop test cases and validate that the software meets the specified criteria. They look for clear acceptance criteria, functional scenarios, and performance benchmarks.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 Regulatory Compliance Officers: In industries with regulatory requirements (e.g., healthcare, finance), compliance officers review requirements to ensure the software meets legal and regulatory standards.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7. Documentation Teams: Documentation teams use requirements to create user manuals, technical documentation, and training materials. They focus on translating technical requirements into understandable content for endusers and support staff.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3" name="Google Shape;1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0" name="Google Shape;1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6fa320ea2b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6fa320ea2b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6fa320ea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6fa320ea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8" name="Google Shape;1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6fa320ea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6fa320ea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6fa320ea2b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g26fa320ea2b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6fa320ea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6fa320ea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06" name="Google Shape;206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11"/>
          <p:cNvSpPr txBox="1"/>
          <p:nvPr>
            <p:ph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11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23" name="Google Shape;223;p11"/>
          <p:cNvSpPr txBox="1"/>
          <p:nvPr>
            <p:ph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11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9" name="Google Shape;229;p12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1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2"/>
          <p:cNvSpPr txBox="1"/>
          <p:nvPr>
            <p:ph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5" name="Google Shape;245;p12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2"/>
          <p:cNvSpPr txBox="1"/>
          <p:nvPr>
            <p:ph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7" name="Google Shape;247;p12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4" name="Google Shape;254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15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1" name="Google Shape;291;p16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2" name="Google Shape;292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0" name="Google Shape;310;p17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3" name="Google Shape;333;p18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18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5" name="Google Shape;335;p18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18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7" name="Google Shape;337;p18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18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8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3" name="Google Shape;353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1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9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9" name="Google Shape;379;p20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0" name="Google Shape;380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b="1" i="0" sz="1200" u="sng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 txBox="1"/>
          <p:nvPr>
            <p:ph type="ctrTitle"/>
          </p:nvPr>
        </p:nvSpPr>
        <p:spPr>
          <a:xfrm>
            <a:off x="713225" y="669088"/>
            <a:ext cx="41637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1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5" name="Google Shape;455;p26"/>
          <p:cNvSpPr txBox="1"/>
          <p:nvPr>
            <p:ph idx="1" type="subTitle"/>
          </p:nvPr>
        </p:nvSpPr>
        <p:spPr>
          <a:xfrm>
            <a:off x="713225" y="3757113"/>
            <a:ext cx="34689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6" name="Google Shape;456;p26"/>
          <p:cNvSpPr txBox="1"/>
          <p:nvPr>
            <p:ph idx="2" type="ctrTitle"/>
          </p:nvPr>
        </p:nvSpPr>
        <p:spPr>
          <a:xfrm>
            <a:off x="713225" y="3084987"/>
            <a:ext cx="4163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7" name="Google Shape;457;p26"/>
          <p:cNvSpPr/>
          <p:nvPr/>
        </p:nvSpPr>
        <p:spPr>
          <a:xfrm>
            <a:off x="3819300" y="2700675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6"/>
          <p:cNvSpPr/>
          <p:nvPr/>
        </p:nvSpPr>
        <p:spPr>
          <a:xfrm>
            <a:off x="997625" y="357825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6"/>
          <p:cNvSpPr/>
          <p:nvPr/>
        </p:nvSpPr>
        <p:spPr>
          <a:xfrm>
            <a:off x="8615225" y="357825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type="title"/>
          </p:nvPr>
        </p:nvSpPr>
        <p:spPr>
          <a:xfrm>
            <a:off x="713225" y="548650"/>
            <a:ext cx="3909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2" name="Google Shape;462;p27"/>
          <p:cNvSpPr txBox="1"/>
          <p:nvPr>
            <p:ph idx="1" type="subTitle"/>
          </p:nvPr>
        </p:nvSpPr>
        <p:spPr>
          <a:xfrm>
            <a:off x="713225" y="1637350"/>
            <a:ext cx="37890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27"/>
          <p:cNvSpPr/>
          <p:nvPr/>
        </p:nvSpPr>
        <p:spPr>
          <a:xfrm>
            <a:off x="5868575" y="427490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8623800" y="144095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468875" y="315700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/>
          <p:nvPr/>
        </p:nvSpPr>
        <p:spPr>
          <a:xfrm>
            <a:off x="8150918" y="1735325"/>
            <a:ext cx="2217300" cy="20043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8"/>
          <p:cNvGrpSpPr/>
          <p:nvPr/>
        </p:nvGrpSpPr>
        <p:grpSpPr>
          <a:xfrm>
            <a:off x="253463" y="3545075"/>
            <a:ext cx="919525" cy="280075"/>
            <a:chOff x="3021700" y="595375"/>
            <a:chExt cx="919525" cy="280075"/>
          </a:xfrm>
        </p:grpSpPr>
        <p:sp>
          <p:nvSpPr>
            <p:cNvPr id="469" name="Google Shape;469;p28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Google Shape;480;p28"/>
          <p:cNvSpPr/>
          <p:nvPr/>
        </p:nvSpPr>
        <p:spPr>
          <a:xfrm>
            <a:off x="8356513" y="474388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82" name="Google Shape;482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5" name="Google Shape;485;p29"/>
          <p:cNvSpPr txBox="1"/>
          <p:nvPr>
            <p:ph idx="1" type="subTitle"/>
          </p:nvPr>
        </p:nvSpPr>
        <p:spPr>
          <a:xfrm>
            <a:off x="3647150" y="1521800"/>
            <a:ext cx="191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9"/>
          <p:cNvSpPr txBox="1"/>
          <p:nvPr>
            <p:ph idx="2" type="subTitle"/>
          </p:nvPr>
        </p:nvSpPr>
        <p:spPr>
          <a:xfrm>
            <a:off x="6427850" y="1521800"/>
            <a:ext cx="191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29"/>
          <p:cNvSpPr txBox="1"/>
          <p:nvPr>
            <p:ph idx="3" type="subTitle"/>
          </p:nvPr>
        </p:nvSpPr>
        <p:spPr>
          <a:xfrm>
            <a:off x="3647150" y="2927212"/>
            <a:ext cx="191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29"/>
          <p:cNvSpPr txBox="1"/>
          <p:nvPr>
            <p:ph idx="4" type="subTitle"/>
          </p:nvPr>
        </p:nvSpPr>
        <p:spPr>
          <a:xfrm>
            <a:off x="6427850" y="2927212"/>
            <a:ext cx="191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29"/>
          <p:cNvSpPr txBox="1"/>
          <p:nvPr>
            <p:ph idx="5" type="subTitle"/>
          </p:nvPr>
        </p:nvSpPr>
        <p:spPr>
          <a:xfrm>
            <a:off x="3647150" y="1912534"/>
            <a:ext cx="19134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29"/>
          <p:cNvSpPr txBox="1"/>
          <p:nvPr>
            <p:ph idx="6" type="subTitle"/>
          </p:nvPr>
        </p:nvSpPr>
        <p:spPr>
          <a:xfrm>
            <a:off x="6427850" y="1912534"/>
            <a:ext cx="19134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29"/>
          <p:cNvSpPr txBox="1"/>
          <p:nvPr>
            <p:ph idx="7" type="subTitle"/>
          </p:nvPr>
        </p:nvSpPr>
        <p:spPr>
          <a:xfrm>
            <a:off x="3647150" y="3315100"/>
            <a:ext cx="19134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29"/>
          <p:cNvSpPr txBox="1"/>
          <p:nvPr>
            <p:ph idx="8" type="subTitle"/>
          </p:nvPr>
        </p:nvSpPr>
        <p:spPr>
          <a:xfrm>
            <a:off x="6427850" y="3315100"/>
            <a:ext cx="19134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9" type="title"/>
          </p:nvPr>
        </p:nvSpPr>
        <p:spPr>
          <a:xfrm>
            <a:off x="2784022" y="1521800"/>
            <a:ext cx="872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4" name="Google Shape;494;p29"/>
          <p:cNvSpPr txBox="1"/>
          <p:nvPr>
            <p:ph idx="13" type="title"/>
          </p:nvPr>
        </p:nvSpPr>
        <p:spPr>
          <a:xfrm>
            <a:off x="5560547" y="1521800"/>
            <a:ext cx="872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14" type="title"/>
          </p:nvPr>
        </p:nvSpPr>
        <p:spPr>
          <a:xfrm>
            <a:off x="2784022" y="2927212"/>
            <a:ext cx="872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6" name="Google Shape;496;p29"/>
          <p:cNvSpPr txBox="1"/>
          <p:nvPr>
            <p:ph idx="15" type="title"/>
          </p:nvPr>
        </p:nvSpPr>
        <p:spPr>
          <a:xfrm>
            <a:off x="5560547" y="2927212"/>
            <a:ext cx="872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title"/>
          </p:nvPr>
        </p:nvSpPr>
        <p:spPr>
          <a:xfrm flipH="1">
            <a:off x="4999675" y="2981550"/>
            <a:ext cx="34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9" name="Google Shape;499;p30"/>
          <p:cNvSpPr txBox="1"/>
          <p:nvPr>
            <p:ph idx="1" type="subTitle"/>
          </p:nvPr>
        </p:nvSpPr>
        <p:spPr>
          <a:xfrm flipH="1">
            <a:off x="4999675" y="1589250"/>
            <a:ext cx="34311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30"/>
          <p:cNvSpPr/>
          <p:nvPr/>
        </p:nvSpPr>
        <p:spPr>
          <a:xfrm>
            <a:off x="8004000" y="3977175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0"/>
          <p:cNvSpPr/>
          <p:nvPr/>
        </p:nvSpPr>
        <p:spPr>
          <a:xfrm>
            <a:off x="6453050" y="82855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0"/>
          <p:cNvSpPr/>
          <p:nvPr/>
        </p:nvSpPr>
        <p:spPr>
          <a:xfrm>
            <a:off x="1136200" y="422470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type="title"/>
          </p:nvPr>
        </p:nvSpPr>
        <p:spPr>
          <a:xfrm>
            <a:off x="713225" y="2332200"/>
            <a:ext cx="4122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31"/>
          <p:cNvSpPr txBox="1"/>
          <p:nvPr>
            <p:ph idx="1" type="subTitle"/>
          </p:nvPr>
        </p:nvSpPr>
        <p:spPr>
          <a:xfrm>
            <a:off x="713225" y="3230275"/>
            <a:ext cx="273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31"/>
          <p:cNvSpPr txBox="1"/>
          <p:nvPr>
            <p:ph idx="2" type="title"/>
          </p:nvPr>
        </p:nvSpPr>
        <p:spPr>
          <a:xfrm>
            <a:off x="713225" y="1081700"/>
            <a:ext cx="27870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  <p:sp>
        <p:nvSpPr>
          <p:cNvPr id="507" name="Google Shape;507;p31"/>
          <p:cNvSpPr/>
          <p:nvPr/>
        </p:nvSpPr>
        <p:spPr>
          <a:xfrm>
            <a:off x="7469363" y="432190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1"/>
          <p:cNvSpPr/>
          <p:nvPr/>
        </p:nvSpPr>
        <p:spPr>
          <a:xfrm>
            <a:off x="3534650" y="474388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520225" y="4325775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4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4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4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/>
          <p:nvPr>
            <p:ph type="title"/>
          </p:nvPr>
        </p:nvSpPr>
        <p:spPr>
          <a:xfrm>
            <a:off x="4630175" y="445025"/>
            <a:ext cx="38004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2" name="Google Shape;512;p32"/>
          <p:cNvSpPr txBox="1"/>
          <p:nvPr>
            <p:ph idx="1" type="subTitle"/>
          </p:nvPr>
        </p:nvSpPr>
        <p:spPr>
          <a:xfrm>
            <a:off x="4630175" y="1706925"/>
            <a:ext cx="38004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513" name="Google Shape;513;p32"/>
          <p:cNvGrpSpPr/>
          <p:nvPr/>
        </p:nvGrpSpPr>
        <p:grpSpPr>
          <a:xfrm>
            <a:off x="4745800" y="4458488"/>
            <a:ext cx="919525" cy="280075"/>
            <a:chOff x="3021700" y="595375"/>
            <a:chExt cx="919525" cy="280075"/>
          </a:xfrm>
        </p:grpSpPr>
        <p:sp>
          <p:nvSpPr>
            <p:cNvPr id="514" name="Google Shape;514;p32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32"/>
          <p:cNvSpPr/>
          <p:nvPr/>
        </p:nvSpPr>
        <p:spPr>
          <a:xfrm>
            <a:off x="7899313" y="437275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2"/>
          <p:cNvSpPr/>
          <p:nvPr/>
        </p:nvSpPr>
        <p:spPr>
          <a:xfrm>
            <a:off x="986525" y="677538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>
            <p:ph type="title"/>
          </p:nvPr>
        </p:nvSpPr>
        <p:spPr>
          <a:xfrm>
            <a:off x="713225" y="445025"/>
            <a:ext cx="7717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9" name="Google Shape;529;p33"/>
          <p:cNvSpPr txBox="1"/>
          <p:nvPr>
            <p:ph idx="1" type="subTitle"/>
          </p:nvPr>
        </p:nvSpPr>
        <p:spPr>
          <a:xfrm>
            <a:off x="713225" y="1719125"/>
            <a:ext cx="2418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0" name="Google Shape;530;p33"/>
          <p:cNvSpPr txBox="1"/>
          <p:nvPr>
            <p:ph idx="2" type="subTitle"/>
          </p:nvPr>
        </p:nvSpPr>
        <p:spPr>
          <a:xfrm>
            <a:off x="713225" y="3111925"/>
            <a:ext cx="2418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1" name="Google Shape;531;p33"/>
          <p:cNvSpPr txBox="1"/>
          <p:nvPr>
            <p:ph idx="3" type="subTitle"/>
          </p:nvPr>
        </p:nvSpPr>
        <p:spPr>
          <a:xfrm>
            <a:off x="713225" y="2173625"/>
            <a:ext cx="24180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2" name="Google Shape;532;p33"/>
          <p:cNvSpPr txBox="1"/>
          <p:nvPr>
            <p:ph idx="4" type="subTitle"/>
          </p:nvPr>
        </p:nvSpPr>
        <p:spPr>
          <a:xfrm>
            <a:off x="713225" y="3566427"/>
            <a:ext cx="24180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3" name="Google Shape;533;p33"/>
          <p:cNvSpPr/>
          <p:nvPr/>
        </p:nvSpPr>
        <p:spPr>
          <a:xfrm>
            <a:off x="7399097" y="423990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3343500" y="4601363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8609950" y="320038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type="title"/>
          </p:nvPr>
        </p:nvSpPr>
        <p:spPr>
          <a:xfrm>
            <a:off x="713225" y="445025"/>
            <a:ext cx="7717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8" name="Google Shape;538;p34"/>
          <p:cNvSpPr txBox="1"/>
          <p:nvPr>
            <p:ph idx="1" type="subTitle"/>
          </p:nvPr>
        </p:nvSpPr>
        <p:spPr>
          <a:xfrm>
            <a:off x="5800550" y="3450400"/>
            <a:ext cx="2630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9" name="Google Shape;539;p34"/>
          <p:cNvSpPr txBox="1"/>
          <p:nvPr>
            <p:ph idx="2" type="subTitle"/>
          </p:nvPr>
        </p:nvSpPr>
        <p:spPr>
          <a:xfrm>
            <a:off x="5800550" y="2352699"/>
            <a:ext cx="2630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0" name="Google Shape;540;p34"/>
          <p:cNvSpPr txBox="1"/>
          <p:nvPr>
            <p:ph idx="3" type="subTitle"/>
          </p:nvPr>
        </p:nvSpPr>
        <p:spPr>
          <a:xfrm>
            <a:off x="5800550" y="3904900"/>
            <a:ext cx="2630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1" name="Google Shape;541;p34"/>
          <p:cNvSpPr txBox="1"/>
          <p:nvPr>
            <p:ph idx="4" type="subTitle"/>
          </p:nvPr>
        </p:nvSpPr>
        <p:spPr>
          <a:xfrm>
            <a:off x="5800550" y="2807200"/>
            <a:ext cx="2630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2" name="Google Shape;542;p34"/>
          <p:cNvSpPr txBox="1"/>
          <p:nvPr>
            <p:ph idx="5" type="subTitle"/>
          </p:nvPr>
        </p:nvSpPr>
        <p:spPr>
          <a:xfrm>
            <a:off x="5800550" y="1255000"/>
            <a:ext cx="2630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3" name="Google Shape;543;p34"/>
          <p:cNvSpPr txBox="1"/>
          <p:nvPr>
            <p:ph idx="6" type="subTitle"/>
          </p:nvPr>
        </p:nvSpPr>
        <p:spPr>
          <a:xfrm>
            <a:off x="5800550" y="1709500"/>
            <a:ext cx="2630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544" name="Google Shape;544;p34"/>
          <p:cNvGrpSpPr/>
          <p:nvPr/>
        </p:nvGrpSpPr>
        <p:grpSpPr>
          <a:xfrm>
            <a:off x="2926175" y="758275"/>
            <a:ext cx="919525" cy="280075"/>
            <a:chOff x="3021700" y="595375"/>
            <a:chExt cx="919525" cy="280075"/>
          </a:xfrm>
        </p:grpSpPr>
        <p:sp>
          <p:nvSpPr>
            <p:cNvPr id="545" name="Google Shape;545;p34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34"/>
          <p:cNvSpPr/>
          <p:nvPr/>
        </p:nvSpPr>
        <p:spPr>
          <a:xfrm>
            <a:off x="1536947" y="470055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469247" y="52510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 txBox="1"/>
          <p:nvPr>
            <p:ph type="title"/>
          </p:nvPr>
        </p:nvSpPr>
        <p:spPr>
          <a:xfrm>
            <a:off x="713225" y="548650"/>
            <a:ext cx="4923000" cy="19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0" name="Google Shape;560;p35"/>
          <p:cNvSpPr/>
          <p:nvPr/>
        </p:nvSpPr>
        <p:spPr>
          <a:xfrm>
            <a:off x="8264497" y="474388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686550" y="4156713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6"/>
          <p:cNvSpPr txBox="1"/>
          <p:nvPr>
            <p:ph type="title"/>
          </p:nvPr>
        </p:nvSpPr>
        <p:spPr>
          <a:xfrm>
            <a:off x="5102550" y="1069800"/>
            <a:ext cx="3328200" cy="21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4" name="Google Shape;564;p36"/>
          <p:cNvSpPr txBox="1"/>
          <p:nvPr>
            <p:ph idx="1" type="body"/>
          </p:nvPr>
        </p:nvSpPr>
        <p:spPr>
          <a:xfrm>
            <a:off x="5102575" y="3177600"/>
            <a:ext cx="33282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565" name="Google Shape;565;p36"/>
          <p:cNvGrpSpPr/>
          <p:nvPr/>
        </p:nvGrpSpPr>
        <p:grpSpPr>
          <a:xfrm>
            <a:off x="7419338" y="713513"/>
            <a:ext cx="919525" cy="280075"/>
            <a:chOff x="3021700" y="595375"/>
            <a:chExt cx="919525" cy="280075"/>
          </a:xfrm>
        </p:grpSpPr>
        <p:sp>
          <p:nvSpPr>
            <p:cNvPr id="566" name="Google Shape;566;p36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36"/>
          <p:cNvSpPr/>
          <p:nvPr/>
        </p:nvSpPr>
        <p:spPr>
          <a:xfrm>
            <a:off x="686550" y="4537713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6"/>
          <p:cNvSpPr/>
          <p:nvPr/>
        </p:nvSpPr>
        <p:spPr>
          <a:xfrm>
            <a:off x="2749650" y="475638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1" name="Google Shape;581;p37"/>
          <p:cNvSpPr/>
          <p:nvPr/>
        </p:nvSpPr>
        <p:spPr>
          <a:xfrm>
            <a:off x="6029450" y="-1232175"/>
            <a:ext cx="2433600" cy="21996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7"/>
          <p:cNvSpPr/>
          <p:nvPr/>
        </p:nvSpPr>
        <p:spPr>
          <a:xfrm>
            <a:off x="-1686000" y="-275150"/>
            <a:ext cx="2433600" cy="2199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7"/>
          <p:cNvSpPr/>
          <p:nvPr/>
        </p:nvSpPr>
        <p:spPr>
          <a:xfrm>
            <a:off x="364125" y="-1181875"/>
            <a:ext cx="2433600" cy="21996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7"/>
          <p:cNvSpPr/>
          <p:nvPr/>
        </p:nvSpPr>
        <p:spPr>
          <a:xfrm>
            <a:off x="-832200" y="3480700"/>
            <a:ext cx="2433600" cy="2199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p37"/>
          <p:cNvGrpSpPr/>
          <p:nvPr/>
        </p:nvGrpSpPr>
        <p:grpSpPr>
          <a:xfrm>
            <a:off x="7439888" y="4050975"/>
            <a:ext cx="919525" cy="280075"/>
            <a:chOff x="3021700" y="595375"/>
            <a:chExt cx="919525" cy="280075"/>
          </a:xfrm>
        </p:grpSpPr>
        <p:sp>
          <p:nvSpPr>
            <p:cNvPr id="586" name="Google Shape;586;p37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 txBox="1"/>
          <p:nvPr>
            <p:ph type="title"/>
          </p:nvPr>
        </p:nvSpPr>
        <p:spPr>
          <a:xfrm flipH="1">
            <a:off x="4308475" y="2334763"/>
            <a:ext cx="4122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9" name="Google Shape;599;p38"/>
          <p:cNvSpPr txBox="1"/>
          <p:nvPr>
            <p:ph idx="1" type="subTitle"/>
          </p:nvPr>
        </p:nvSpPr>
        <p:spPr>
          <a:xfrm flipH="1">
            <a:off x="5694475" y="3227713"/>
            <a:ext cx="273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0" name="Google Shape;600;p38"/>
          <p:cNvSpPr txBox="1"/>
          <p:nvPr>
            <p:ph idx="2" type="title"/>
          </p:nvPr>
        </p:nvSpPr>
        <p:spPr>
          <a:xfrm flipH="1">
            <a:off x="5643775" y="1084274"/>
            <a:ext cx="27870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  <p:sp>
        <p:nvSpPr>
          <p:cNvPr id="601" name="Google Shape;601;p38"/>
          <p:cNvSpPr/>
          <p:nvPr/>
        </p:nvSpPr>
        <p:spPr>
          <a:xfrm>
            <a:off x="565025" y="1084263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8"/>
          <p:cNvSpPr/>
          <p:nvPr/>
        </p:nvSpPr>
        <p:spPr>
          <a:xfrm>
            <a:off x="7801300" y="656050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8"/>
          <p:cNvSpPr/>
          <p:nvPr/>
        </p:nvSpPr>
        <p:spPr>
          <a:xfrm>
            <a:off x="7386500" y="445089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"/>
          <p:cNvSpPr txBox="1"/>
          <p:nvPr>
            <p:ph type="title"/>
          </p:nvPr>
        </p:nvSpPr>
        <p:spPr>
          <a:xfrm>
            <a:off x="713225" y="445025"/>
            <a:ext cx="7717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6" name="Google Shape;606;p39"/>
          <p:cNvSpPr txBox="1"/>
          <p:nvPr>
            <p:ph idx="1" type="subTitle"/>
          </p:nvPr>
        </p:nvSpPr>
        <p:spPr>
          <a:xfrm>
            <a:off x="1014175" y="1480438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607" name="Google Shape;607;p39"/>
          <p:cNvSpPr txBox="1"/>
          <p:nvPr>
            <p:ph idx="2" type="subTitle"/>
          </p:nvPr>
        </p:nvSpPr>
        <p:spPr>
          <a:xfrm>
            <a:off x="3400625" y="1480450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608" name="Google Shape;608;p39"/>
          <p:cNvSpPr txBox="1"/>
          <p:nvPr>
            <p:ph idx="3" type="subTitle"/>
          </p:nvPr>
        </p:nvSpPr>
        <p:spPr>
          <a:xfrm>
            <a:off x="1014175" y="1918428"/>
            <a:ext cx="2342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9" name="Google Shape;609;p39"/>
          <p:cNvSpPr txBox="1"/>
          <p:nvPr>
            <p:ph idx="4" type="subTitle"/>
          </p:nvPr>
        </p:nvSpPr>
        <p:spPr>
          <a:xfrm>
            <a:off x="3400625" y="1918438"/>
            <a:ext cx="2342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0" name="Google Shape;610;p39"/>
          <p:cNvSpPr txBox="1"/>
          <p:nvPr>
            <p:ph idx="5" type="subTitle"/>
          </p:nvPr>
        </p:nvSpPr>
        <p:spPr>
          <a:xfrm>
            <a:off x="5787075" y="1480438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611" name="Google Shape;611;p39"/>
          <p:cNvSpPr txBox="1"/>
          <p:nvPr>
            <p:ph idx="6" type="subTitle"/>
          </p:nvPr>
        </p:nvSpPr>
        <p:spPr>
          <a:xfrm>
            <a:off x="5787075" y="1918428"/>
            <a:ext cx="2342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2" name="Google Shape;612;p39"/>
          <p:cNvSpPr txBox="1"/>
          <p:nvPr>
            <p:ph idx="7" type="subTitle"/>
          </p:nvPr>
        </p:nvSpPr>
        <p:spPr>
          <a:xfrm>
            <a:off x="1014175" y="2863500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613" name="Google Shape;613;p39"/>
          <p:cNvSpPr txBox="1"/>
          <p:nvPr>
            <p:ph idx="8" type="subTitle"/>
          </p:nvPr>
        </p:nvSpPr>
        <p:spPr>
          <a:xfrm>
            <a:off x="3400625" y="2863475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614" name="Google Shape;614;p39"/>
          <p:cNvSpPr txBox="1"/>
          <p:nvPr>
            <p:ph idx="9" type="subTitle"/>
          </p:nvPr>
        </p:nvSpPr>
        <p:spPr>
          <a:xfrm>
            <a:off x="1014175" y="3318046"/>
            <a:ext cx="2342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5" name="Google Shape;615;p39"/>
          <p:cNvSpPr txBox="1"/>
          <p:nvPr>
            <p:ph idx="13" type="subTitle"/>
          </p:nvPr>
        </p:nvSpPr>
        <p:spPr>
          <a:xfrm>
            <a:off x="3400625" y="3318025"/>
            <a:ext cx="2342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6" name="Google Shape;616;p39"/>
          <p:cNvSpPr txBox="1"/>
          <p:nvPr>
            <p:ph idx="14" type="subTitle"/>
          </p:nvPr>
        </p:nvSpPr>
        <p:spPr>
          <a:xfrm>
            <a:off x="5787075" y="2863475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617" name="Google Shape;617;p39"/>
          <p:cNvSpPr txBox="1"/>
          <p:nvPr>
            <p:ph idx="15" type="subTitle"/>
          </p:nvPr>
        </p:nvSpPr>
        <p:spPr>
          <a:xfrm>
            <a:off x="5787075" y="3318025"/>
            <a:ext cx="2342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8" name="Google Shape;618;p39"/>
          <p:cNvSpPr/>
          <p:nvPr/>
        </p:nvSpPr>
        <p:spPr>
          <a:xfrm>
            <a:off x="-1359125" y="18697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9"/>
          <p:cNvSpPr/>
          <p:nvPr/>
        </p:nvSpPr>
        <p:spPr>
          <a:xfrm>
            <a:off x="8325925" y="803888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9"/>
          <p:cNvSpPr/>
          <p:nvPr/>
        </p:nvSpPr>
        <p:spPr>
          <a:xfrm>
            <a:off x="8325925" y="2855338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9"/>
          <p:cNvGrpSpPr/>
          <p:nvPr/>
        </p:nvGrpSpPr>
        <p:grpSpPr>
          <a:xfrm>
            <a:off x="4112200" y="4459388"/>
            <a:ext cx="919525" cy="280075"/>
            <a:chOff x="3021700" y="595375"/>
            <a:chExt cx="919525" cy="280075"/>
          </a:xfrm>
        </p:grpSpPr>
        <p:sp>
          <p:nvSpPr>
            <p:cNvPr id="622" name="Google Shape;622;p39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39"/>
          <p:cNvSpPr/>
          <p:nvPr/>
        </p:nvSpPr>
        <p:spPr>
          <a:xfrm>
            <a:off x="488825" y="1008063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"/>
          <p:cNvSpPr/>
          <p:nvPr/>
        </p:nvSpPr>
        <p:spPr>
          <a:xfrm>
            <a:off x="0" y="-25650"/>
            <a:ext cx="9144000" cy="5194800"/>
          </a:xfrm>
          <a:prstGeom prst="rect">
            <a:avLst/>
          </a:prstGeom>
          <a:solidFill>
            <a:srgbClr val="FFFFFF">
              <a:alpha val="3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0"/>
          <p:cNvSpPr txBox="1"/>
          <p:nvPr>
            <p:ph type="title"/>
          </p:nvPr>
        </p:nvSpPr>
        <p:spPr>
          <a:xfrm>
            <a:off x="5325475" y="2571750"/>
            <a:ext cx="31053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37" name="Google Shape;637;p40"/>
          <p:cNvSpPr/>
          <p:nvPr/>
        </p:nvSpPr>
        <p:spPr>
          <a:xfrm>
            <a:off x="-982500" y="-26085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0"/>
          <p:cNvSpPr/>
          <p:nvPr/>
        </p:nvSpPr>
        <p:spPr>
          <a:xfrm>
            <a:off x="7503325" y="2816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0"/>
          <p:cNvSpPr/>
          <p:nvPr/>
        </p:nvSpPr>
        <p:spPr>
          <a:xfrm>
            <a:off x="5787850" y="-10237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/>
          <p:nvPr/>
        </p:nvSpPr>
        <p:spPr>
          <a:xfrm>
            <a:off x="7410025" y="-65910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1"/>
          <p:cNvSpPr/>
          <p:nvPr/>
        </p:nvSpPr>
        <p:spPr>
          <a:xfrm>
            <a:off x="273575" y="425535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1"/>
          <p:cNvSpPr/>
          <p:nvPr/>
        </p:nvSpPr>
        <p:spPr>
          <a:xfrm>
            <a:off x="640725" y="85242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179313" y="467704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1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713225" y="2332200"/>
            <a:ext cx="4122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8" name="Google Shape;648;p42"/>
          <p:cNvSpPr txBox="1"/>
          <p:nvPr>
            <p:ph idx="1" type="subTitle"/>
          </p:nvPr>
        </p:nvSpPr>
        <p:spPr>
          <a:xfrm>
            <a:off x="713225" y="3225125"/>
            <a:ext cx="273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42"/>
          <p:cNvSpPr txBox="1"/>
          <p:nvPr>
            <p:ph idx="2" type="title"/>
          </p:nvPr>
        </p:nvSpPr>
        <p:spPr>
          <a:xfrm>
            <a:off x="713225" y="1081700"/>
            <a:ext cx="27870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  <p:sp>
        <p:nvSpPr>
          <p:cNvPr id="650" name="Google Shape;650;p42"/>
          <p:cNvSpPr/>
          <p:nvPr/>
        </p:nvSpPr>
        <p:spPr>
          <a:xfrm>
            <a:off x="2124125" y="78054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1075325" y="439274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8065200" y="78054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3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5" name="Google Shape;655;p43"/>
          <p:cNvGrpSpPr/>
          <p:nvPr/>
        </p:nvGrpSpPr>
        <p:grpSpPr>
          <a:xfrm>
            <a:off x="5622875" y="4238800"/>
            <a:ext cx="919525" cy="280075"/>
            <a:chOff x="3021700" y="595375"/>
            <a:chExt cx="919525" cy="280075"/>
          </a:xfrm>
        </p:grpSpPr>
        <p:sp>
          <p:nvSpPr>
            <p:cNvPr id="656" name="Google Shape;656;p43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7" name="Google Shape;667;p43"/>
          <p:cNvSpPr/>
          <p:nvPr/>
        </p:nvSpPr>
        <p:spPr>
          <a:xfrm>
            <a:off x="440850" y="440142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3"/>
          <p:cNvSpPr/>
          <p:nvPr/>
        </p:nvSpPr>
        <p:spPr>
          <a:xfrm>
            <a:off x="2860075" y="44502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4"/>
          <p:cNvSpPr/>
          <p:nvPr/>
        </p:nvSpPr>
        <p:spPr>
          <a:xfrm>
            <a:off x="-492400" y="-99822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4"/>
          <p:cNvSpPr/>
          <p:nvPr/>
        </p:nvSpPr>
        <p:spPr>
          <a:xfrm>
            <a:off x="2905775" y="414675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44"/>
          <p:cNvGrpSpPr/>
          <p:nvPr/>
        </p:nvGrpSpPr>
        <p:grpSpPr>
          <a:xfrm>
            <a:off x="7765250" y="991675"/>
            <a:ext cx="919525" cy="280075"/>
            <a:chOff x="3021700" y="595375"/>
            <a:chExt cx="919525" cy="280075"/>
          </a:xfrm>
        </p:grpSpPr>
        <p:sp>
          <p:nvSpPr>
            <p:cNvPr id="673" name="Google Shape;673;p44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4" name="Google Shape;684;p44"/>
          <p:cNvSpPr/>
          <p:nvPr/>
        </p:nvSpPr>
        <p:spPr>
          <a:xfrm>
            <a:off x="6897525" y="460489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4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5"/>
          <p:cNvSpPr txBox="1"/>
          <p:nvPr>
            <p:ph hasCustomPrompt="1" type="title"/>
          </p:nvPr>
        </p:nvSpPr>
        <p:spPr>
          <a:xfrm>
            <a:off x="713225" y="1430513"/>
            <a:ext cx="44817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8" name="Google Shape;688;p45"/>
          <p:cNvSpPr txBox="1"/>
          <p:nvPr>
            <p:ph idx="1" type="body"/>
          </p:nvPr>
        </p:nvSpPr>
        <p:spPr>
          <a:xfrm>
            <a:off x="713225" y="2997475"/>
            <a:ext cx="2982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89" name="Google Shape;689;p45"/>
          <p:cNvGrpSpPr/>
          <p:nvPr/>
        </p:nvGrpSpPr>
        <p:grpSpPr>
          <a:xfrm>
            <a:off x="1023500" y="689300"/>
            <a:ext cx="919525" cy="280075"/>
            <a:chOff x="3021700" y="595375"/>
            <a:chExt cx="919525" cy="280075"/>
          </a:xfrm>
        </p:grpSpPr>
        <p:sp>
          <p:nvSpPr>
            <p:cNvPr id="690" name="Google Shape;690;p45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45"/>
          <p:cNvSpPr/>
          <p:nvPr/>
        </p:nvSpPr>
        <p:spPr>
          <a:xfrm>
            <a:off x="1543900" y="419022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5"/>
          <p:cNvSpPr/>
          <p:nvPr/>
        </p:nvSpPr>
        <p:spPr>
          <a:xfrm>
            <a:off x="7681650" y="397302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6"/>
          <p:cNvSpPr/>
          <p:nvPr/>
        </p:nvSpPr>
        <p:spPr>
          <a:xfrm>
            <a:off x="-659825" y="407892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6"/>
          <p:cNvSpPr/>
          <p:nvPr/>
        </p:nvSpPr>
        <p:spPr>
          <a:xfrm>
            <a:off x="8037275" y="158352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46"/>
          <p:cNvGrpSpPr/>
          <p:nvPr/>
        </p:nvGrpSpPr>
        <p:grpSpPr>
          <a:xfrm>
            <a:off x="4112188" y="4512700"/>
            <a:ext cx="919525" cy="280075"/>
            <a:chOff x="3021700" y="595375"/>
            <a:chExt cx="919525" cy="280075"/>
          </a:xfrm>
        </p:grpSpPr>
        <p:sp>
          <p:nvSpPr>
            <p:cNvPr id="707" name="Google Shape;707;p46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8" name="Google Shape;718;p46"/>
          <p:cNvSpPr/>
          <p:nvPr/>
        </p:nvSpPr>
        <p:spPr>
          <a:xfrm>
            <a:off x="958100" y="170197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6"/>
          <p:cNvSpPr/>
          <p:nvPr/>
        </p:nvSpPr>
        <p:spPr>
          <a:xfrm>
            <a:off x="7812900" y="1239534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6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2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/>
          <p:nvPr/>
        </p:nvSpPr>
        <p:spPr>
          <a:xfrm>
            <a:off x="4970650" y="383035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7"/>
          <p:cNvSpPr/>
          <p:nvPr/>
        </p:nvSpPr>
        <p:spPr>
          <a:xfrm>
            <a:off x="-550900" y="-5661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7"/>
          <p:cNvSpPr/>
          <p:nvPr/>
        </p:nvSpPr>
        <p:spPr>
          <a:xfrm>
            <a:off x="2259650" y="440309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7"/>
          <p:cNvSpPr/>
          <p:nvPr/>
        </p:nvSpPr>
        <p:spPr>
          <a:xfrm>
            <a:off x="7950225" y="84934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7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3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8"/>
          <p:cNvSpPr txBox="1"/>
          <p:nvPr>
            <p:ph idx="1" type="subTitle"/>
          </p:nvPr>
        </p:nvSpPr>
        <p:spPr>
          <a:xfrm>
            <a:off x="4645375" y="1445758"/>
            <a:ext cx="380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9" name="Google Shape;729;p48"/>
          <p:cNvSpPr txBox="1"/>
          <p:nvPr>
            <p:ph type="title"/>
          </p:nvPr>
        </p:nvSpPr>
        <p:spPr>
          <a:xfrm>
            <a:off x="4645375" y="816900"/>
            <a:ext cx="38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0" name="Google Shape;730;p48"/>
          <p:cNvSpPr txBox="1"/>
          <p:nvPr>
            <p:ph idx="2" type="subTitle"/>
          </p:nvPr>
        </p:nvSpPr>
        <p:spPr>
          <a:xfrm>
            <a:off x="4645375" y="2655479"/>
            <a:ext cx="380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1" name="Google Shape;731;p48"/>
          <p:cNvSpPr txBox="1"/>
          <p:nvPr>
            <p:ph idx="3" type="title"/>
          </p:nvPr>
        </p:nvSpPr>
        <p:spPr>
          <a:xfrm>
            <a:off x="4645375" y="2026591"/>
            <a:ext cx="38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2" name="Google Shape;732;p48"/>
          <p:cNvSpPr txBox="1"/>
          <p:nvPr>
            <p:ph idx="4" type="subTitle"/>
          </p:nvPr>
        </p:nvSpPr>
        <p:spPr>
          <a:xfrm>
            <a:off x="4645375" y="3865175"/>
            <a:ext cx="380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3" name="Google Shape;733;p48"/>
          <p:cNvSpPr txBox="1"/>
          <p:nvPr>
            <p:ph idx="5" type="title"/>
          </p:nvPr>
        </p:nvSpPr>
        <p:spPr>
          <a:xfrm>
            <a:off x="4645375" y="3236318"/>
            <a:ext cx="38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34" name="Google Shape;734;p48"/>
          <p:cNvGrpSpPr/>
          <p:nvPr/>
        </p:nvGrpSpPr>
        <p:grpSpPr>
          <a:xfrm>
            <a:off x="2934738" y="408613"/>
            <a:ext cx="919525" cy="280075"/>
            <a:chOff x="3021700" y="595375"/>
            <a:chExt cx="919525" cy="280075"/>
          </a:xfrm>
        </p:grpSpPr>
        <p:sp>
          <p:nvSpPr>
            <p:cNvPr id="735" name="Google Shape;735;p48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7136450" y="463169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8"/>
          <p:cNvSpPr/>
          <p:nvPr/>
        </p:nvSpPr>
        <p:spPr>
          <a:xfrm>
            <a:off x="7995500" y="31059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9"/>
          <p:cNvSpPr txBox="1"/>
          <p:nvPr>
            <p:ph idx="1" type="subTitle"/>
          </p:nvPr>
        </p:nvSpPr>
        <p:spPr>
          <a:xfrm>
            <a:off x="713226" y="186155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0" name="Google Shape;750;p49"/>
          <p:cNvSpPr txBox="1"/>
          <p:nvPr>
            <p:ph idx="2" type="subTitle"/>
          </p:nvPr>
        </p:nvSpPr>
        <p:spPr>
          <a:xfrm>
            <a:off x="6262975" y="31254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1" name="Google Shape;751;p49"/>
          <p:cNvSpPr txBox="1"/>
          <p:nvPr>
            <p:ph idx="3" type="subTitle"/>
          </p:nvPr>
        </p:nvSpPr>
        <p:spPr>
          <a:xfrm>
            <a:off x="713225" y="232928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2" name="Google Shape;752;p49"/>
          <p:cNvSpPr txBox="1"/>
          <p:nvPr>
            <p:ph idx="4" type="subTitle"/>
          </p:nvPr>
        </p:nvSpPr>
        <p:spPr>
          <a:xfrm>
            <a:off x="6262975" y="35932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3" name="Google Shape;753;p49"/>
          <p:cNvSpPr txBox="1"/>
          <p:nvPr>
            <p:ph type="title"/>
          </p:nvPr>
        </p:nvSpPr>
        <p:spPr>
          <a:xfrm>
            <a:off x="713224" y="14369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4" name="Google Shape;754;p49"/>
          <p:cNvSpPr txBox="1"/>
          <p:nvPr>
            <p:ph idx="5" type="title"/>
          </p:nvPr>
        </p:nvSpPr>
        <p:spPr>
          <a:xfrm>
            <a:off x="6262963" y="27102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5" name="Google Shape;755;p49"/>
          <p:cNvSpPr txBox="1"/>
          <p:nvPr>
            <p:ph idx="6"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6" name="Google Shape;756;p49"/>
          <p:cNvSpPr/>
          <p:nvPr/>
        </p:nvSpPr>
        <p:spPr>
          <a:xfrm>
            <a:off x="1329700" y="424415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9"/>
          <p:cNvSpPr/>
          <p:nvPr/>
        </p:nvSpPr>
        <p:spPr>
          <a:xfrm>
            <a:off x="-560925" y="32313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9"/>
          <p:cNvSpPr/>
          <p:nvPr/>
        </p:nvSpPr>
        <p:spPr>
          <a:xfrm>
            <a:off x="8062925" y="71652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9"/>
          <p:cNvSpPr/>
          <p:nvPr/>
        </p:nvSpPr>
        <p:spPr>
          <a:xfrm>
            <a:off x="5968125" y="452517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5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0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2" name="Google Shape;762;p50"/>
          <p:cNvSpPr/>
          <p:nvPr/>
        </p:nvSpPr>
        <p:spPr>
          <a:xfrm>
            <a:off x="-1121125" y="828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0"/>
          <p:cNvSpPr/>
          <p:nvPr/>
        </p:nvSpPr>
        <p:spPr>
          <a:xfrm>
            <a:off x="7968025" y="33400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0"/>
          <p:cNvSpPr/>
          <p:nvPr/>
        </p:nvSpPr>
        <p:spPr>
          <a:xfrm>
            <a:off x="8584250" y="1999284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0"/>
          <p:cNvSpPr/>
          <p:nvPr/>
        </p:nvSpPr>
        <p:spPr>
          <a:xfrm>
            <a:off x="4497700" y="4475084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7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1"/>
          <p:cNvSpPr txBox="1"/>
          <p:nvPr>
            <p:ph type="title"/>
          </p:nvPr>
        </p:nvSpPr>
        <p:spPr>
          <a:xfrm flipH="1">
            <a:off x="4308475" y="2413800"/>
            <a:ext cx="4122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8" name="Google Shape;768;p51"/>
          <p:cNvSpPr txBox="1"/>
          <p:nvPr>
            <p:ph idx="1" type="subTitle"/>
          </p:nvPr>
        </p:nvSpPr>
        <p:spPr>
          <a:xfrm flipH="1">
            <a:off x="5694475" y="3317010"/>
            <a:ext cx="2736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9" name="Google Shape;769;p51"/>
          <p:cNvSpPr txBox="1"/>
          <p:nvPr>
            <p:ph idx="2" type="title"/>
          </p:nvPr>
        </p:nvSpPr>
        <p:spPr>
          <a:xfrm flipH="1">
            <a:off x="5643775" y="1163300"/>
            <a:ext cx="27870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  <p:sp>
        <p:nvSpPr>
          <p:cNvPr id="770" name="Google Shape;770;p51"/>
          <p:cNvSpPr/>
          <p:nvPr/>
        </p:nvSpPr>
        <p:spPr>
          <a:xfrm>
            <a:off x="270025" y="227474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1"/>
          <p:cNvSpPr/>
          <p:nvPr/>
        </p:nvSpPr>
        <p:spPr>
          <a:xfrm>
            <a:off x="7855325" y="47439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1"/>
          <p:cNvSpPr/>
          <p:nvPr/>
        </p:nvSpPr>
        <p:spPr>
          <a:xfrm>
            <a:off x="6988350" y="4450909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9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2"/>
          <p:cNvSpPr txBox="1"/>
          <p:nvPr>
            <p:ph type="title"/>
          </p:nvPr>
        </p:nvSpPr>
        <p:spPr>
          <a:xfrm flipH="1">
            <a:off x="713225" y="448056"/>
            <a:ext cx="77175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5" name="Google Shape;775;p52"/>
          <p:cNvSpPr txBox="1"/>
          <p:nvPr>
            <p:ph idx="1" type="subTitle"/>
          </p:nvPr>
        </p:nvSpPr>
        <p:spPr>
          <a:xfrm flipH="1">
            <a:off x="2799125" y="1527475"/>
            <a:ext cx="2085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776" name="Google Shape;776;p52"/>
          <p:cNvSpPr txBox="1"/>
          <p:nvPr>
            <p:ph idx="2" type="subTitle"/>
          </p:nvPr>
        </p:nvSpPr>
        <p:spPr>
          <a:xfrm flipH="1">
            <a:off x="713225" y="1527475"/>
            <a:ext cx="2085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777" name="Google Shape;777;p52"/>
          <p:cNvSpPr txBox="1"/>
          <p:nvPr>
            <p:ph idx="3" type="subTitle"/>
          </p:nvPr>
        </p:nvSpPr>
        <p:spPr>
          <a:xfrm flipH="1">
            <a:off x="2799125" y="1965463"/>
            <a:ext cx="20859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8" name="Google Shape;778;p52"/>
          <p:cNvSpPr txBox="1"/>
          <p:nvPr>
            <p:ph idx="4" type="subTitle"/>
          </p:nvPr>
        </p:nvSpPr>
        <p:spPr>
          <a:xfrm flipH="1">
            <a:off x="713225" y="1965465"/>
            <a:ext cx="20859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9" name="Google Shape;779;p52"/>
          <p:cNvSpPr txBox="1"/>
          <p:nvPr>
            <p:ph idx="5" type="subTitle"/>
          </p:nvPr>
        </p:nvSpPr>
        <p:spPr>
          <a:xfrm flipH="1">
            <a:off x="2799125" y="2902867"/>
            <a:ext cx="2085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780" name="Google Shape;780;p52"/>
          <p:cNvSpPr txBox="1"/>
          <p:nvPr>
            <p:ph idx="6" type="subTitle"/>
          </p:nvPr>
        </p:nvSpPr>
        <p:spPr>
          <a:xfrm flipH="1">
            <a:off x="713225" y="2902881"/>
            <a:ext cx="2085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781" name="Google Shape;781;p52"/>
          <p:cNvSpPr txBox="1"/>
          <p:nvPr>
            <p:ph idx="7" type="subTitle"/>
          </p:nvPr>
        </p:nvSpPr>
        <p:spPr>
          <a:xfrm flipH="1">
            <a:off x="2799125" y="3340854"/>
            <a:ext cx="20859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2" name="Google Shape;782;p52"/>
          <p:cNvSpPr txBox="1"/>
          <p:nvPr>
            <p:ph idx="8" type="subTitle"/>
          </p:nvPr>
        </p:nvSpPr>
        <p:spPr>
          <a:xfrm flipH="1">
            <a:off x="713225" y="3340872"/>
            <a:ext cx="20859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83" name="Google Shape;783;p52"/>
          <p:cNvGrpSpPr/>
          <p:nvPr/>
        </p:nvGrpSpPr>
        <p:grpSpPr>
          <a:xfrm flipH="1">
            <a:off x="1015438" y="4393463"/>
            <a:ext cx="919525" cy="280075"/>
            <a:chOff x="3021700" y="595375"/>
            <a:chExt cx="919525" cy="280075"/>
          </a:xfrm>
        </p:grpSpPr>
        <p:sp>
          <p:nvSpPr>
            <p:cNvPr id="784" name="Google Shape;784;p52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2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2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2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2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2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2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2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52"/>
          <p:cNvSpPr/>
          <p:nvPr/>
        </p:nvSpPr>
        <p:spPr>
          <a:xfrm flipH="1">
            <a:off x="8282200" y="78029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0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3"/>
          <p:cNvSpPr/>
          <p:nvPr/>
        </p:nvSpPr>
        <p:spPr>
          <a:xfrm flipH="1">
            <a:off x="3356875" y="394360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3"/>
          <p:cNvSpPr/>
          <p:nvPr/>
        </p:nvSpPr>
        <p:spPr>
          <a:xfrm flipH="1">
            <a:off x="7906350" y="20272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3"/>
          <p:cNvSpPr/>
          <p:nvPr/>
        </p:nvSpPr>
        <p:spPr>
          <a:xfrm flipH="1">
            <a:off x="-1083225" y="20272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3"/>
          <p:cNvSpPr txBox="1"/>
          <p:nvPr>
            <p:ph type="title"/>
          </p:nvPr>
        </p:nvSpPr>
        <p:spPr>
          <a:xfrm>
            <a:off x="713225" y="445025"/>
            <a:ext cx="77175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1" name="Google Shape;801;p53"/>
          <p:cNvSpPr txBox="1"/>
          <p:nvPr>
            <p:ph idx="1" type="subTitle"/>
          </p:nvPr>
        </p:nvSpPr>
        <p:spPr>
          <a:xfrm>
            <a:off x="1014175" y="2345113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802" name="Google Shape;802;p53"/>
          <p:cNvSpPr txBox="1"/>
          <p:nvPr>
            <p:ph idx="2" type="subTitle"/>
          </p:nvPr>
        </p:nvSpPr>
        <p:spPr>
          <a:xfrm>
            <a:off x="3400625" y="2345125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803" name="Google Shape;803;p53"/>
          <p:cNvSpPr txBox="1"/>
          <p:nvPr>
            <p:ph idx="3" type="subTitle"/>
          </p:nvPr>
        </p:nvSpPr>
        <p:spPr>
          <a:xfrm>
            <a:off x="1014175" y="2783103"/>
            <a:ext cx="2342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4" name="Google Shape;804;p53"/>
          <p:cNvSpPr txBox="1"/>
          <p:nvPr>
            <p:ph idx="4" type="subTitle"/>
          </p:nvPr>
        </p:nvSpPr>
        <p:spPr>
          <a:xfrm>
            <a:off x="3400625" y="2783113"/>
            <a:ext cx="2342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5" name="Google Shape;805;p53"/>
          <p:cNvSpPr txBox="1"/>
          <p:nvPr>
            <p:ph idx="5" type="subTitle"/>
          </p:nvPr>
        </p:nvSpPr>
        <p:spPr>
          <a:xfrm>
            <a:off x="5787075" y="2345113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806" name="Google Shape;806;p53"/>
          <p:cNvSpPr txBox="1"/>
          <p:nvPr>
            <p:ph idx="6" type="subTitle"/>
          </p:nvPr>
        </p:nvSpPr>
        <p:spPr>
          <a:xfrm>
            <a:off x="5787075" y="2783103"/>
            <a:ext cx="2342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4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4"/>
          <p:cNvSpPr/>
          <p:nvPr/>
        </p:nvSpPr>
        <p:spPr>
          <a:xfrm flipH="1">
            <a:off x="1525600" y="38164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4"/>
          <p:cNvSpPr/>
          <p:nvPr/>
        </p:nvSpPr>
        <p:spPr>
          <a:xfrm flipH="1">
            <a:off x="7319725" y="28712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4"/>
          <p:cNvSpPr/>
          <p:nvPr/>
        </p:nvSpPr>
        <p:spPr>
          <a:xfrm flipH="1">
            <a:off x="343375" y="101642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4"/>
          <p:cNvSpPr txBox="1"/>
          <p:nvPr>
            <p:ph type="title"/>
          </p:nvPr>
        </p:nvSpPr>
        <p:spPr>
          <a:xfrm>
            <a:off x="713225" y="445025"/>
            <a:ext cx="77175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2" name="Google Shape;812;p54"/>
          <p:cNvSpPr txBox="1"/>
          <p:nvPr>
            <p:ph idx="1" type="subTitle"/>
          </p:nvPr>
        </p:nvSpPr>
        <p:spPr>
          <a:xfrm>
            <a:off x="713225" y="1490525"/>
            <a:ext cx="2058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3" name="Google Shape;813;p54"/>
          <p:cNvSpPr txBox="1"/>
          <p:nvPr>
            <p:ph idx="2" type="subTitle"/>
          </p:nvPr>
        </p:nvSpPr>
        <p:spPr>
          <a:xfrm>
            <a:off x="6372175" y="2554625"/>
            <a:ext cx="2058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4" name="Google Shape;814;p54"/>
          <p:cNvSpPr txBox="1"/>
          <p:nvPr>
            <p:ph idx="3" type="subTitle"/>
          </p:nvPr>
        </p:nvSpPr>
        <p:spPr>
          <a:xfrm>
            <a:off x="713225" y="2326025"/>
            <a:ext cx="20586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5" name="Google Shape;815;p54"/>
          <p:cNvSpPr txBox="1"/>
          <p:nvPr>
            <p:ph idx="4" type="subTitle"/>
          </p:nvPr>
        </p:nvSpPr>
        <p:spPr>
          <a:xfrm>
            <a:off x="6372175" y="3390125"/>
            <a:ext cx="20586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1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5"/>
          <p:cNvSpPr/>
          <p:nvPr/>
        </p:nvSpPr>
        <p:spPr>
          <a:xfrm flipH="1">
            <a:off x="4800600" y="346362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5"/>
          <p:cNvSpPr/>
          <p:nvPr/>
        </p:nvSpPr>
        <p:spPr>
          <a:xfrm flipH="1">
            <a:off x="7335400" y="-48212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55"/>
          <p:cNvGrpSpPr/>
          <p:nvPr/>
        </p:nvGrpSpPr>
        <p:grpSpPr>
          <a:xfrm>
            <a:off x="525038" y="4255225"/>
            <a:ext cx="919525" cy="280075"/>
            <a:chOff x="3021700" y="595375"/>
            <a:chExt cx="919525" cy="280075"/>
          </a:xfrm>
        </p:grpSpPr>
        <p:sp>
          <p:nvSpPr>
            <p:cNvPr id="820" name="Google Shape;820;p55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5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5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5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5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5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5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5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5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5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1" name="Google Shape;831;p55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2" name="Google Shape;832;p55"/>
          <p:cNvSpPr txBox="1"/>
          <p:nvPr>
            <p:ph idx="1" type="subTitle"/>
          </p:nvPr>
        </p:nvSpPr>
        <p:spPr>
          <a:xfrm>
            <a:off x="5127125" y="1989450"/>
            <a:ext cx="33036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2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6"/>
          <p:cNvSpPr/>
          <p:nvPr/>
        </p:nvSpPr>
        <p:spPr>
          <a:xfrm flipH="1">
            <a:off x="2050638" y="348305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6"/>
          <p:cNvSpPr/>
          <p:nvPr/>
        </p:nvSpPr>
        <p:spPr>
          <a:xfrm flipH="1">
            <a:off x="7787125" y="157680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6"/>
          <p:cNvSpPr/>
          <p:nvPr/>
        </p:nvSpPr>
        <p:spPr>
          <a:xfrm flipH="1">
            <a:off x="7787125" y="824059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6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8" name="Google Shape;838;p56"/>
          <p:cNvSpPr txBox="1"/>
          <p:nvPr>
            <p:ph idx="1" type="subTitle"/>
          </p:nvPr>
        </p:nvSpPr>
        <p:spPr>
          <a:xfrm>
            <a:off x="713225" y="1989450"/>
            <a:ext cx="33036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3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7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1" name="Google Shape;841;p57"/>
          <p:cNvSpPr txBox="1"/>
          <p:nvPr>
            <p:ph idx="1" type="subTitle"/>
          </p:nvPr>
        </p:nvSpPr>
        <p:spPr>
          <a:xfrm>
            <a:off x="5127125" y="1989450"/>
            <a:ext cx="33036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57"/>
          <p:cNvSpPr/>
          <p:nvPr/>
        </p:nvSpPr>
        <p:spPr>
          <a:xfrm flipH="1">
            <a:off x="-851875" y="157680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57"/>
          <p:cNvSpPr/>
          <p:nvPr/>
        </p:nvSpPr>
        <p:spPr>
          <a:xfrm flipH="1">
            <a:off x="4573075" y="350995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7"/>
          <p:cNvSpPr/>
          <p:nvPr/>
        </p:nvSpPr>
        <p:spPr>
          <a:xfrm flipH="1">
            <a:off x="575425" y="74202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7"/>
          <p:cNvSpPr/>
          <p:nvPr/>
        </p:nvSpPr>
        <p:spPr>
          <a:xfrm flipH="1">
            <a:off x="1392700" y="428509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7"/>
          <p:cNvSpPr/>
          <p:nvPr/>
        </p:nvSpPr>
        <p:spPr>
          <a:xfrm flipH="1">
            <a:off x="7941100" y="40012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6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8"/>
          <p:cNvSpPr txBox="1"/>
          <p:nvPr>
            <p:ph type="title"/>
          </p:nvPr>
        </p:nvSpPr>
        <p:spPr>
          <a:xfrm>
            <a:off x="3921800" y="873600"/>
            <a:ext cx="45090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9" name="Google Shape;849;p58"/>
          <p:cNvSpPr txBox="1"/>
          <p:nvPr>
            <p:ph idx="1" type="subTitle"/>
          </p:nvPr>
        </p:nvSpPr>
        <p:spPr>
          <a:xfrm>
            <a:off x="4572000" y="1717800"/>
            <a:ext cx="38589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50" name="Google Shape;850;p58"/>
          <p:cNvGrpSpPr/>
          <p:nvPr/>
        </p:nvGrpSpPr>
        <p:grpSpPr>
          <a:xfrm>
            <a:off x="6124250" y="408613"/>
            <a:ext cx="919525" cy="280075"/>
            <a:chOff x="3021700" y="595375"/>
            <a:chExt cx="919525" cy="280075"/>
          </a:xfrm>
        </p:grpSpPr>
        <p:sp>
          <p:nvSpPr>
            <p:cNvPr id="851" name="Google Shape;851;p58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8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8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8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8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8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8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8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8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8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8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2" name="Google Shape;862;p58"/>
          <p:cNvSpPr/>
          <p:nvPr/>
        </p:nvSpPr>
        <p:spPr>
          <a:xfrm>
            <a:off x="698225" y="4532809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58"/>
          <p:cNvSpPr/>
          <p:nvPr/>
        </p:nvSpPr>
        <p:spPr>
          <a:xfrm>
            <a:off x="3515125" y="428959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58"/>
          <p:cNvSpPr txBox="1"/>
          <p:nvPr/>
        </p:nvSpPr>
        <p:spPr>
          <a:xfrm>
            <a:off x="4701900" y="323817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0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9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7" name="Google Shape;867;p59"/>
          <p:cNvSpPr txBox="1"/>
          <p:nvPr>
            <p:ph idx="1" type="subTitle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8" name="Google Shape;868;p59"/>
          <p:cNvSpPr/>
          <p:nvPr/>
        </p:nvSpPr>
        <p:spPr>
          <a:xfrm>
            <a:off x="5446875" y="34999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9"/>
          <p:cNvSpPr/>
          <p:nvPr/>
        </p:nvSpPr>
        <p:spPr>
          <a:xfrm>
            <a:off x="7743975" y="101390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9"/>
          <p:cNvSpPr/>
          <p:nvPr/>
        </p:nvSpPr>
        <p:spPr>
          <a:xfrm>
            <a:off x="4177625" y="4599484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9"/>
          <p:cNvSpPr/>
          <p:nvPr/>
        </p:nvSpPr>
        <p:spPr>
          <a:xfrm>
            <a:off x="7595450" y="82407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0"/>
          <p:cNvSpPr/>
          <p:nvPr/>
        </p:nvSpPr>
        <p:spPr>
          <a:xfrm>
            <a:off x="3947000" y="-10915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4" name="Google Shape;874;p60"/>
          <p:cNvGrpSpPr/>
          <p:nvPr/>
        </p:nvGrpSpPr>
        <p:grpSpPr>
          <a:xfrm>
            <a:off x="2667538" y="4589375"/>
            <a:ext cx="919525" cy="280075"/>
            <a:chOff x="3021700" y="595375"/>
            <a:chExt cx="919525" cy="280075"/>
          </a:xfrm>
        </p:grpSpPr>
        <p:sp>
          <p:nvSpPr>
            <p:cNvPr id="875" name="Google Shape;875;p60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0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0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0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0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0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0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0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0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0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0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6" name="Google Shape;886;p60"/>
          <p:cNvSpPr/>
          <p:nvPr/>
        </p:nvSpPr>
        <p:spPr>
          <a:xfrm>
            <a:off x="8356513" y="749809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60"/>
          <p:cNvSpPr txBox="1"/>
          <p:nvPr>
            <p:ph idx="1" type="body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60"/>
          <p:cNvSpPr txBox="1"/>
          <p:nvPr>
            <p:ph idx="2" type="body"/>
          </p:nvPr>
        </p:nvSpPr>
        <p:spPr>
          <a:xfrm>
            <a:off x="4572125" y="1152475"/>
            <a:ext cx="38589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9" name="Google Shape;889;p6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1"/>
          <p:cNvSpPr/>
          <p:nvPr/>
        </p:nvSpPr>
        <p:spPr>
          <a:xfrm>
            <a:off x="4004800" y="369780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2" name="Google Shape;892;p61"/>
          <p:cNvGrpSpPr/>
          <p:nvPr/>
        </p:nvGrpSpPr>
        <p:grpSpPr>
          <a:xfrm>
            <a:off x="7644713" y="1815738"/>
            <a:ext cx="919525" cy="280075"/>
            <a:chOff x="3021700" y="595375"/>
            <a:chExt cx="919525" cy="280075"/>
          </a:xfrm>
        </p:grpSpPr>
        <p:sp>
          <p:nvSpPr>
            <p:cNvPr id="893" name="Google Shape;893;p61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1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1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1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1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1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1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1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1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1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4" name="Google Shape;904;p61"/>
          <p:cNvSpPr/>
          <p:nvPr/>
        </p:nvSpPr>
        <p:spPr>
          <a:xfrm>
            <a:off x="564688" y="4208009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61"/>
          <p:cNvSpPr/>
          <p:nvPr/>
        </p:nvSpPr>
        <p:spPr>
          <a:xfrm>
            <a:off x="5830650" y="-99560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61"/>
          <p:cNvSpPr txBox="1"/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7" name="Google Shape;907;p61"/>
          <p:cNvSpPr txBox="1"/>
          <p:nvPr>
            <p:ph idx="1" type="subTitle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7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6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3"/>
          <p:cNvSpPr/>
          <p:nvPr/>
        </p:nvSpPr>
        <p:spPr>
          <a:xfrm flipH="1">
            <a:off x="-851875" y="157680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63"/>
          <p:cNvSpPr/>
          <p:nvPr/>
        </p:nvSpPr>
        <p:spPr>
          <a:xfrm flipH="1">
            <a:off x="4573075" y="350995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63"/>
          <p:cNvSpPr/>
          <p:nvPr/>
        </p:nvSpPr>
        <p:spPr>
          <a:xfrm flipH="1">
            <a:off x="2099425" y="157679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3"/>
          <p:cNvSpPr/>
          <p:nvPr/>
        </p:nvSpPr>
        <p:spPr>
          <a:xfrm flipH="1">
            <a:off x="1697500" y="428509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4" name="Google Shape;914;p63"/>
          <p:cNvGrpSpPr/>
          <p:nvPr/>
        </p:nvGrpSpPr>
        <p:grpSpPr>
          <a:xfrm>
            <a:off x="7624013" y="2146250"/>
            <a:ext cx="919525" cy="280075"/>
            <a:chOff x="3021700" y="595375"/>
            <a:chExt cx="919525" cy="280075"/>
          </a:xfrm>
        </p:grpSpPr>
        <p:sp>
          <p:nvSpPr>
            <p:cNvPr id="915" name="Google Shape;915;p63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3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3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3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3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3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3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3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3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3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3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4"/>
          <p:cNvSpPr/>
          <p:nvPr/>
        </p:nvSpPr>
        <p:spPr>
          <a:xfrm flipH="1">
            <a:off x="2713213" y="349252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64"/>
          <p:cNvSpPr/>
          <p:nvPr/>
        </p:nvSpPr>
        <p:spPr>
          <a:xfrm flipH="1">
            <a:off x="5808775" y="-4772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9" name="Google Shape;929;p64"/>
          <p:cNvGrpSpPr/>
          <p:nvPr/>
        </p:nvGrpSpPr>
        <p:grpSpPr>
          <a:xfrm>
            <a:off x="496238" y="2155725"/>
            <a:ext cx="919525" cy="280075"/>
            <a:chOff x="3021700" y="595375"/>
            <a:chExt cx="919525" cy="280075"/>
          </a:xfrm>
        </p:grpSpPr>
        <p:sp>
          <p:nvSpPr>
            <p:cNvPr id="930" name="Google Shape;930;p64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4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4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4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4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4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4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4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4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4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4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64"/>
          <p:cNvSpPr/>
          <p:nvPr/>
        </p:nvSpPr>
        <p:spPr>
          <a:xfrm>
            <a:off x="1881450" y="3567284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4"/>
          <p:cNvSpPr/>
          <p:nvPr/>
        </p:nvSpPr>
        <p:spPr>
          <a:xfrm>
            <a:off x="5010325" y="656159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4"/>
          <p:cNvSpPr/>
          <p:nvPr/>
        </p:nvSpPr>
        <p:spPr>
          <a:xfrm>
            <a:off x="7368275" y="3344009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8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5"/>
          <p:cNvSpPr/>
          <p:nvPr/>
        </p:nvSpPr>
        <p:spPr>
          <a:xfrm>
            <a:off x="1329700" y="424415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5"/>
          <p:cNvSpPr/>
          <p:nvPr/>
        </p:nvSpPr>
        <p:spPr>
          <a:xfrm>
            <a:off x="-560925" y="3231375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65"/>
          <p:cNvSpPr/>
          <p:nvPr/>
        </p:nvSpPr>
        <p:spPr>
          <a:xfrm flipH="1">
            <a:off x="5547050" y="-865400"/>
            <a:ext cx="2297100" cy="19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8" name="Google Shape;948;p65"/>
          <p:cNvGrpSpPr/>
          <p:nvPr/>
        </p:nvGrpSpPr>
        <p:grpSpPr>
          <a:xfrm>
            <a:off x="6235825" y="1370075"/>
            <a:ext cx="919525" cy="280075"/>
            <a:chOff x="3021700" y="595375"/>
            <a:chExt cx="919525" cy="280075"/>
          </a:xfrm>
        </p:grpSpPr>
        <p:sp>
          <p:nvSpPr>
            <p:cNvPr id="949" name="Google Shape;949;p65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5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5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5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5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5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5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5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5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5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5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0" name="Google Shape;960;p65"/>
          <p:cNvSpPr/>
          <p:nvPr/>
        </p:nvSpPr>
        <p:spPr>
          <a:xfrm flipH="1">
            <a:off x="1181175" y="975972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65"/>
          <p:cNvSpPr/>
          <p:nvPr/>
        </p:nvSpPr>
        <p:spPr>
          <a:xfrm flipH="1">
            <a:off x="7310750" y="4436547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9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0" name="Google Shape;180;p1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1" name="Google Shape;181;p1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1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43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b="0" i="0" sz="30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b="0" i="0" sz="30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b="0" i="0" sz="30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b="0" i="0" sz="30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b="0" i="0" sz="30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b="0" i="0" sz="30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b="0" i="0" sz="30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b="0" i="0" sz="30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b="0" i="0" sz="30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52" name="Google Shape;4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b="0" i="0" sz="18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  <p:sldLayoutId id="2147483703" r:id="rId33"/>
    <p:sldLayoutId id="2147483704" r:id="rId34"/>
    <p:sldLayoutId id="2147483705" r:id="rId35"/>
    <p:sldLayoutId id="2147483706" r:id="rId36"/>
    <p:sldLayoutId id="2147483707" r:id="rId37"/>
    <p:sldLayoutId id="2147483708" r:id="rId38"/>
    <p:sldLayoutId id="2147483709" r:id="rId39"/>
    <p:sldLayoutId id="2147483710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asiful.saky@student.aiu.edu.my" TargetMode="External"/><Relationship Id="rId4" Type="http://schemas.openxmlformats.org/officeDocument/2006/relationships/hyperlink" Target="http://www.instagram.com/saky.aiu" TargetMode="External"/><Relationship Id="rId5" Type="http://schemas.openxmlformats.org/officeDocument/2006/relationships/hyperlink" Target="http://www.linkedin.com/in/saky-semicolon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6"/>
          <p:cNvSpPr txBox="1"/>
          <p:nvPr>
            <p:ph type="ctrTitle"/>
          </p:nvPr>
        </p:nvSpPr>
        <p:spPr>
          <a:xfrm>
            <a:off x="1739200" y="2033575"/>
            <a:ext cx="68079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700">
                <a:solidFill>
                  <a:srgbClr val="F2F2F2"/>
                </a:solidFill>
              </a:rPr>
              <a:t>Understanding</a:t>
            </a:r>
            <a:r>
              <a:rPr lang="en" sz="2700"/>
              <a:t> Software </a:t>
            </a:r>
            <a:r>
              <a:rPr lang="en" sz="2700">
                <a:solidFill>
                  <a:schemeClr val="accent2"/>
                </a:solidFill>
              </a:rPr>
              <a:t>Requirements Specification </a:t>
            </a:r>
            <a:r>
              <a:rPr lang="en" sz="2700">
                <a:solidFill>
                  <a:srgbClr val="DBA0DB"/>
                </a:solidFill>
              </a:rPr>
              <a:t>(SRS)</a:t>
            </a:r>
            <a:endParaRPr sz="2700">
              <a:solidFill>
                <a:srgbClr val="DBA0DB"/>
              </a:solidFill>
            </a:endParaRPr>
          </a:p>
        </p:txBody>
      </p:sp>
      <p:sp>
        <p:nvSpPr>
          <p:cNvPr id="967" name="Google Shape;967;p66"/>
          <p:cNvSpPr txBox="1"/>
          <p:nvPr>
            <p:ph idx="2" type="subTitle"/>
          </p:nvPr>
        </p:nvSpPr>
        <p:spPr>
          <a:xfrm>
            <a:off x="1739200" y="2917775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accent6"/>
                </a:solidFill>
              </a:rPr>
              <a:t>[</a:t>
            </a:r>
            <a:r>
              <a:rPr lang="en" sz="2000">
                <a:solidFill>
                  <a:schemeClr val="lt2"/>
                </a:solidFill>
              </a:rPr>
              <a:t>S M Asiful Islam Saky</a:t>
            </a:r>
            <a:r>
              <a:rPr lang="en" sz="2000">
                <a:solidFill>
                  <a:schemeClr val="accent6"/>
                </a:solidFill>
              </a:rPr>
              <a:t>]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968" name="Google Shape;968;p66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969" name="Google Shape;969;p66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0" name="Google Shape;970;p66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971" name="Google Shape;971;p6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https://github.com/sakysemicolon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972" name="Google Shape;97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725" y="91525"/>
            <a:ext cx="1429200" cy="3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66"/>
          <p:cNvSpPr txBox="1"/>
          <p:nvPr>
            <p:ph idx="1" type="subTitle"/>
          </p:nvPr>
        </p:nvSpPr>
        <p:spPr>
          <a:xfrm>
            <a:off x="2139450" y="4678200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https://www.linkedin.com/in/sakysemicolon/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975" y="697175"/>
            <a:ext cx="3152875" cy="37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Characteristics of </a:t>
            </a:r>
            <a:r>
              <a:rPr lang="en">
                <a:solidFill>
                  <a:schemeClr val="accent2"/>
                </a:solidFill>
              </a:rPr>
              <a:t>‘SRS’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112" name="Google Shape;1112;p76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1113" name="Google Shape;1113;p7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114" name="Google Shape;1114;p76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15" name="Google Shape;1115;p76"/>
          <p:cNvSpPr txBox="1"/>
          <p:nvPr/>
        </p:nvSpPr>
        <p:spPr>
          <a:xfrm>
            <a:off x="1697100" y="258211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Complete</a:t>
            </a:r>
            <a:endParaRPr b="0" i="0" sz="1600" u="none" cap="none" strike="noStrike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6" name="Google Shape;1116;p76"/>
          <p:cNvSpPr txBox="1"/>
          <p:nvPr/>
        </p:nvSpPr>
        <p:spPr>
          <a:xfrm>
            <a:off x="1697100" y="1346275"/>
            <a:ext cx="1333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Correct</a:t>
            </a:r>
            <a:endParaRPr b="0" i="0" sz="1600" u="none" cap="none" strike="noStrike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7" name="Google Shape;1117;p76"/>
          <p:cNvSpPr txBox="1"/>
          <p:nvPr/>
        </p:nvSpPr>
        <p:spPr>
          <a:xfrm>
            <a:off x="1697100" y="1662063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Every requirement given in SRS is a requirement of the software.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8" name="Google Shape;1118;p76"/>
          <p:cNvSpPr txBox="1"/>
          <p:nvPr/>
        </p:nvSpPr>
        <p:spPr>
          <a:xfrm>
            <a:off x="5338150" y="1315613"/>
            <a:ext cx="1848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Unambiguous</a:t>
            </a:r>
            <a:endParaRPr b="0" i="0" sz="16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9" name="Google Shape;1119;p76"/>
          <p:cNvSpPr txBox="1"/>
          <p:nvPr/>
        </p:nvSpPr>
        <p:spPr>
          <a:xfrm>
            <a:off x="5338150" y="1654813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Every requirement has exactly one interpretation.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0" name="Google Shape;1120;p76"/>
          <p:cNvSpPr txBox="1"/>
          <p:nvPr/>
        </p:nvSpPr>
        <p:spPr>
          <a:xfrm>
            <a:off x="1697100" y="3420975"/>
            <a:ext cx="312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Includes all functional, performance, design, external interface requirements; definition of the response of the software to all inputs.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1" name="Google Shape;1121;p76"/>
          <p:cNvSpPr txBox="1"/>
          <p:nvPr/>
        </p:nvSpPr>
        <p:spPr>
          <a:xfrm>
            <a:off x="5334575" y="2924325"/>
            <a:ext cx="2525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Internal consistency.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2" name="Google Shape;1122;p76"/>
          <p:cNvSpPr txBox="1"/>
          <p:nvPr/>
        </p:nvSpPr>
        <p:spPr>
          <a:xfrm>
            <a:off x="5338150" y="3809525"/>
            <a:ext cx="3341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Essential vs. desirable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3" name="Google Shape;1123;p76"/>
          <p:cNvSpPr txBox="1"/>
          <p:nvPr/>
        </p:nvSpPr>
        <p:spPr>
          <a:xfrm>
            <a:off x="5334575" y="2618342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Fira Code"/>
                <a:ea typeface="Fira Code"/>
                <a:cs typeface="Fira Code"/>
                <a:sym typeface="Fira Code"/>
              </a:rPr>
              <a:t>Consistent </a:t>
            </a:r>
            <a:endParaRPr b="0" i="0" sz="1600" u="none" cap="none" strike="noStrike">
              <a:solidFill>
                <a:srgbClr val="FF00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4" name="Google Shape;1124;p76"/>
          <p:cNvSpPr txBox="1"/>
          <p:nvPr/>
        </p:nvSpPr>
        <p:spPr>
          <a:xfrm>
            <a:off x="5334575" y="350181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latin typeface="Fira Code"/>
                <a:ea typeface="Fira Code"/>
                <a:cs typeface="Fira Code"/>
                <a:sym typeface="Fira Code"/>
              </a:rPr>
              <a:t>Ranked importance</a:t>
            </a:r>
            <a:endParaRPr b="0" i="0" sz="1600" u="none" cap="none" strike="noStrike">
              <a:solidFill>
                <a:srgbClr val="38761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5" name="Google Shape;1125;p76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7"/>
          <p:cNvSpPr txBox="1"/>
          <p:nvPr>
            <p:ph idx="1" type="subTitle"/>
          </p:nvPr>
        </p:nvSpPr>
        <p:spPr>
          <a:xfrm>
            <a:off x="3420225" y="3257850"/>
            <a:ext cx="2955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List of sections and subsections with page numbers</a:t>
            </a:r>
            <a:endParaRPr/>
          </a:p>
        </p:txBody>
      </p:sp>
      <p:sp>
        <p:nvSpPr>
          <p:cNvPr id="1131" name="Google Shape;1131;p77"/>
          <p:cNvSpPr txBox="1"/>
          <p:nvPr>
            <p:ph idx="3" type="subTitle"/>
          </p:nvPr>
        </p:nvSpPr>
        <p:spPr>
          <a:xfrm>
            <a:off x="1495675" y="20667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132" name="Google Shape;1132;p77"/>
          <p:cNvSpPr txBox="1"/>
          <p:nvPr>
            <p:ph idx="4" type="subTitle"/>
          </p:nvPr>
        </p:nvSpPr>
        <p:spPr>
          <a:xfrm>
            <a:off x="3487200" y="1148413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Author(s)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3" name="Google Shape;1133;p77"/>
          <p:cNvSpPr txBox="1"/>
          <p:nvPr>
            <p:ph idx="5" type="subTitle"/>
          </p:nvPr>
        </p:nvSpPr>
        <p:spPr>
          <a:xfrm>
            <a:off x="1495675" y="763113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Title Page</a:t>
            </a:r>
            <a:endParaRPr/>
          </a:p>
        </p:txBody>
      </p:sp>
      <p:sp>
        <p:nvSpPr>
          <p:cNvPr id="1134" name="Google Shape;1134;p77"/>
          <p:cNvSpPr txBox="1"/>
          <p:nvPr>
            <p:ph idx="6" type="subTitle"/>
          </p:nvPr>
        </p:nvSpPr>
        <p:spPr>
          <a:xfrm>
            <a:off x="1464300" y="341737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Table of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Contents</a:t>
            </a:r>
            <a:endParaRPr/>
          </a:p>
        </p:txBody>
      </p:sp>
      <p:cxnSp>
        <p:nvCxnSpPr>
          <p:cNvPr id="1135" name="Google Shape;1135;p77"/>
          <p:cNvCxnSpPr/>
          <p:nvPr/>
        </p:nvCxnSpPr>
        <p:spPr>
          <a:xfrm flipH="1">
            <a:off x="1333675" y="541206"/>
            <a:ext cx="4200" cy="405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6" name="Google Shape;1136;p77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7" name="Google Shape;1137;p77"/>
          <p:cNvSpPr txBox="1"/>
          <p:nvPr>
            <p:ph idx="4" type="subTitle"/>
          </p:nvPr>
        </p:nvSpPr>
        <p:spPr>
          <a:xfrm>
            <a:off x="3487200" y="2137263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Revision History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Review History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Approval History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8"/>
          <p:cNvSpPr txBox="1"/>
          <p:nvPr>
            <p:ph idx="1" type="subTitle"/>
          </p:nvPr>
        </p:nvSpPr>
        <p:spPr>
          <a:xfrm>
            <a:off x="3487075" y="3417375"/>
            <a:ext cx="495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Identify and detail the product's design specifications, graphical specifications, requirements for operating systems, and any limitations or constraints.</a:t>
            </a:r>
            <a:endParaRPr/>
          </a:p>
        </p:txBody>
      </p:sp>
      <p:sp>
        <p:nvSpPr>
          <p:cNvPr id="1143" name="Google Shape;1143;p78"/>
          <p:cNvSpPr txBox="1"/>
          <p:nvPr>
            <p:ph idx="3" type="subTitle"/>
          </p:nvPr>
        </p:nvSpPr>
        <p:spPr>
          <a:xfrm>
            <a:off x="1495675" y="1888450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Overall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144" name="Google Shape;1144;p78"/>
          <p:cNvSpPr txBox="1"/>
          <p:nvPr>
            <p:ph idx="4" type="subTitle"/>
          </p:nvPr>
        </p:nvSpPr>
        <p:spPr>
          <a:xfrm>
            <a:off x="3518575" y="965338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software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Definitions, acronyms, and abbreviations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78"/>
          <p:cNvSpPr txBox="1"/>
          <p:nvPr>
            <p:ph idx="5" type="subTitle"/>
          </p:nvPr>
        </p:nvSpPr>
        <p:spPr>
          <a:xfrm>
            <a:off x="1495675" y="821775"/>
            <a:ext cx="199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Introduction</a:t>
            </a:r>
            <a:endParaRPr sz="1900"/>
          </a:p>
        </p:txBody>
      </p:sp>
      <p:sp>
        <p:nvSpPr>
          <p:cNvPr id="1146" name="Google Shape;1146;p78"/>
          <p:cNvSpPr txBox="1"/>
          <p:nvPr>
            <p:ph idx="6" type="subTitle"/>
          </p:nvPr>
        </p:nvSpPr>
        <p:spPr>
          <a:xfrm>
            <a:off x="1464300" y="341737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Functual</a:t>
            </a:r>
            <a:br>
              <a:rPr lang="en" sz="1900"/>
            </a:br>
            <a:r>
              <a:rPr lang="en" sz="1900"/>
              <a:t>Requirements</a:t>
            </a:r>
            <a:endParaRPr sz="1900"/>
          </a:p>
        </p:txBody>
      </p:sp>
      <p:cxnSp>
        <p:nvCxnSpPr>
          <p:cNvPr id="1147" name="Google Shape;1147;p78"/>
          <p:cNvCxnSpPr/>
          <p:nvPr/>
        </p:nvCxnSpPr>
        <p:spPr>
          <a:xfrm flipH="1">
            <a:off x="1333675" y="541206"/>
            <a:ext cx="4200" cy="405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8" name="Google Shape;1148;p78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9" name="Google Shape;1149;p78"/>
          <p:cNvSpPr txBox="1"/>
          <p:nvPr>
            <p:ph idx="4" type="subTitle"/>
          </p:nvPr>
        </p:nvSpPr>
        <p:spPr>
          <a:xfrm>
            <a:off x="3487200" y="2137263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perspective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classes and characteristics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and dependencies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79"/>
          <p:cNvSpPr txBox="1"/>
          <p:nvPr>
            <p:ph idx="3" type="subTitle"/>
          </p:nvPr>
        </p:nvSpPr>
        <p:spPr>
          <a:xfrm>
            <a:off x="1495675" y="2402550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Non-functional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155" name="Google Shape;1155;p79"/>
          <p:cNvSpPr txBox="1"/>
          <p:nvPr>
            <p:ph idx="4" type="subTitle"/>
          </p:nvPr>
        </p:nvSpPr>
        <p:spPr>
          <a:xfrm>
            <a:off x="4909075" y="116310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interfaces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6" name="Google Shape;1156;p79"/>
          <p:cNvSpPr txBox="1"/>
          <p:nvPr>
            <p:ph idx="5" type="subTitle"/>
          </p:nvPr>
        </p:nvSpPr>
        <p:spPr>
          <a:xfrm>
            <a:off x="1495675" y="986863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External 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Requirements</a:t>
            </a:r>
            <a:endParaRPr/>
          </a:p>
        </p:txBody>
      </p:sp>
      <p:cxnSp>
        <p:nvCxnSpPr>
          <p:cNvPr id="1157" name="Google Shape;1157;p79"/>
          <p:cNvCxnSpPr/>
          <p:nvPr/>
        </p:nvCxnSpPr>
        <p:spPr>
          <a:xfrm flipH="1">
            <a:off x="1333675" y="541206"/>
            <a:ext cx="4200" cy="405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8" name="Google Shape;1158;p79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9" name="Google Shape;1159;p79"/>
          <p:cNvSpPr txBox="1"/>
          <p:nvPr>
            <p:ph idx="4" type="subTitle"/>
          </p:nvPr>
        </p:nvSpPr>
        <p:spPr>
          <a:xfrm>
            <a:off x="4909075" y="2968863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non-functional requirements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80"/>
          <p:cNvSpPr txBox="1"/>
          <p:nvPr>
            <p:ph idx="3" type="subTitle"/>
          </p:nvPr>
        </p:nvSpPr>
        <p:spPr>
          <a:xfrm>
            <a:off x="1495675" y="1888450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System Models</a:t>
            </a:r>
            <a:endParaRPr/>
          </a:p>
        </p:txBody>
      </p:sp>
      <p:sp>
        <p:nvSpPr>
          <p:cNvPr id="1165" name="Google Shape;1165;p80"/>
          <p:cNvSpPr txBox="1"/>
          <p:nvPr>
            <p:ph idx="4" type="subTitle"/>
          </p:nvPr>
        </p:nvSpPr>
        <p:spPr>
          <a:xfrm>
            <a:off x="4013125" y="927413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Feature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Feature 2 and so on</a:t>
            </a:r>
            <a:r>
              <a:rPr lang="en"/>
              <a:t>...</a:t>
            </a:r>
            <a:endParaRPr/>
          </a:p>
        </p:txBody>
      </p:sp>
      <p:sp>
        <p:nvSpPr>
          <p:cNvPr id="1166" name="Google Shape;1166;p80"/>
          <p:cNvSpPr txBox="1"/>
          <p:nvPr>
            <p:ph idx="5" type="subTitle"/>
          </p:nvPr>
        </p:nvSpPr>
        <p:spPr>
          <a:xfrm>
            <a:off x="1495675" y="1093575"/>
            <a:ext cx="2517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System Feature</a:t>
            </a:r>
            <a:endParaRPr sz="1900"/>
          </a:p>
        </p:txBody>
      </p:sp>
      <p:sp>
        <p:nvSpPr>
          <p:cNvPr id="1167" name="Google Shape;1167;p80"/>
          <p:cNvSpPr txBox="1"/>
          <p:nvPr>
            <p:ph idx="6" type="subTitle"/>
          </p:nvPr>
        </p:nvSpPr>
        <p:spPr>
          <a:xfrm>
            <a:off x="1464300" y="341737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References and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supporting documents</a:t>
            </a:r>
            <a:endParaRPr sz="1900"/>
          </a:p>
        </p:txBody>
      </p:sp>
      <p:cxnSp>
        <p:nvCxnSpPr>
          <p:cNvPr id="1168" name="Google Shape;1168;p80"/>
          <p:cNvCxnSpPr/>
          <p:nvPr/>
        </p:nvCxnSpPr>
        <p:spPr>
          <a:xfrm flipH="1">
            <a:off x="1333675" y="541206"/>
            <a:ext cx="4200" cy="405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9" name="Google Shape;1169;p80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0" name="Google Shape;1170;p80"/>
          <p:cNvSpPr txBox="1"/>
          <p:nvPr>
            <p:ph idx="4" type="subTitle"/>
          </p:nvPr>
        </p:nvSpPr>
        <p:spPr>
          <a:xfrm>
            <a:off x="4133700" y="1974988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1"/>
          <p:cNvSpPr txBox="1"/>
          <p:nvPr>
            <p:ph idx="1" type="body"/>
          </p:nvPr>
        </p:nvSpPr>
        <p:spPr>
          <a:xfrm>
            <a:off x="1510675" y="2131825"/>
            <a:ext cx="73491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∗"/>
            </a:pPr>
            <a:r>
              <a:rPr b="1" lang="en" sz="2100">
                <a:solidFill>
                  <a:schemeClr val="accent3"/>
                </a:solidFill>
              </a:rPr>
              <a:t> Business Stakeholders</a:t>
            </a:r>
            <a:endParaRPr b="1" sz="21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∗"/>
            </a:pPr>
            <a:r>
              <a:rPr b="1" lang="en" sz="2100">
                <a:solidFill>
                  <a:schemeClr val="accent3"/>
                </a:solidFill>
              </a:rPr>
              <a:t> Project Managers</a:t>
            </a:r>
            <a:endParaRPr b="1" sz="21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∗"/>
            </a:pPr>
            <a:r>
              <a:rPr b="1" lang="en" sz="2100">
                <a:solidFill>
                  <a:schemeClr val="accent3"/>
                </a:solidFill>
              </a:rPr>
              <a:t> Developers</a:t>
            </a:r>
            <a:endParaRPr b="1" sz="21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∗"/>
            </a:pPr>
            <a:r>
              <a:rPr b="1" lang="en" sz="2100">
                <a:solidFill>
                  <a:schemeClr val="accent3"/>
                </a:solidFill>
              </a:rPr>
              <a:t> Designers</a:t>
            </a:r>
            <a:endParaRPr b="1" sz="21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∗"/>
            </a:pPr>
            <a:r>
              <a:rPr b="1" lang="en" sz="2100">
                <a:solidFill>
                  <a:schemeClr val="accent3"/>
                </a:solidFill>
              </a:rPr>
              <a:t> Testers</a:t>
            </a:r>
            <a:endParaRPr b="1" sz="21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∗"/>
            </a:pPr>
            <a:r>
              <a:rPr b="1" lang="en" sz="2100">
                <a:solidFill>
                  <a:schemeClr val="accent3"/>
                </a:solidFill>
              </a:rPr>
              <a:t> Regulatory Compliance Officers</a:t>
            </a:r>
            <a:endParaRPr b="1" sz="21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∗"/>
            </a:pPr>
            <a:r>
              <a:rPr b="1" lang="en" sz="2100">
                <a:solidFill>
                  <a:schemeClr val="accent3"/>
                </a:solidFill>
              </a:rPr>
              <a:t> Documentation Teams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1176" name="Google Shape;1176;p8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Readers of </a:t>
            </a:r>
            <a:r>
              <a:rPr lang="en">
                <a:solidFill>
                  <a:srgbClr val="00FF00"/>
                </a:solidFill>
              </a:rPr>
              <a:t>SRS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177" name="Google Shape;1177;p8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1178" name="Google Shape;1178;p8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179" name="Google Shape;1179;p8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80" name="Google Shape;1180;p81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82"/>
          <p:cNvSpPr txBox="1"/>
          <p:nvPr>
            <p:ph type="title"/>
          </p:nvPr>
        </p:nvSpPr>
        <p:spPr>
          <a:xfrm>
            <a:off x="655225" y="1177750"/>
            <a:ext cx="4387200" cy="2430600"/>
          </a:xfrm>
          <a:prstGeom prst="rect">
            <a:avLst/>
          </a:pr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/>
              <a:t>Benefits of</a:t>
            </a:r>
            <a:r>
              <a:rPr lang="en" sz="2400"/>
              <a:t> </a:t>
            </a:r>
            <a:r>
              <a:rPr lang="en" sz="2400">
                <a:solidFill>
                  <a:schemeClr val="accent2"/>
                </a:solidFill>
              </a:rPr>
              <a:t>‘SRS’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• Establish the basis for agreement between the customers and the suppliers on what the software product is to do.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• Reduce the development effort.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• Provide a basis for estimating costs and schedules.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• Provide a baseline for validation and verification.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• Serve as a basis for enhancement.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6" name="Google Shape;1186;p82"/>
          <p:cNvSpPr txBox="1"/>
          <p:nvPr/>
        </p:nvSpPr>
        <p:spPr>
          <a:xfrm>
            <a:off x="363000" y="344645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3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87" name="Google Shape;1187;p82"/>
          <p:cNvCxnSpPr>
            <a:endCxn id="1186" idx="0"/>
          </p:cNvCxnSpPr>
          <p:nvPr/>
        </p:nvCxnSpPr>
        <p:spPr>
          <a:xfrm>
            <a:off x="616050" y="3004850"/>
            <a:ext cx="0" cy="441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83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SRS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Acceptance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93" name="Google Shape;1193;p83"/>
          <p:cNvSpPr txBox="1"/>
          <p:nvPr>
            <p:ph idx="1" type="subTitle"/>
          </p:nvPr>
        </p:nvSpPr>
        <p:spPr>
          <a:xfrm>
            <a:off x="1484950" y="2934675"/>
            <a:ext cx="3969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&lt; </a:t>
            </a:r>
            <a:r>
              <a:rPr lang="en" sz="1200"/>
              <a:t>SRS acceptance marks a pivotal agreement point, ensuring alignment among stakeholders and setting the foundation for successful software development. </a:t>
            </a:r>
            <a:r>
              <a:rPr lang="en" sz="1200"/>
              <a:t>&gt;</a:t>
            </a:r>
            <a:endParaRPr sz="1200"/>
          </a:p>
        </p:txBody>
      </p:sp>
      <p:grpSp>
        <p:nvGrpSpPr>
          <p:cNvPr id="1194" name="Google Shape;1194;p83"/>
          <p:cNvGrpSpPr/>
          <p:nvPr/>
        </p:nvGrpSpPr>
        <p:grpSpPr>
          <a:xfrm>
            <a:off x="1084825" y="2556550"/>
            <a:ext cx="506100" cy="2013475"/>
            <a:chOff x="1084825" y="2556550"/>
            <a:chExt cx="506100" cy="2013475"/>
          </a:xfrm>
        </p:grpSpPr>
        <p:sp>
          <p:nvSpPr>
            <p:cNvPr id="1195" name="Google Shape;1195;p8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196" name="Google Shape;1196;p83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197" name="Google Shape;119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925" y="1691350"/>
            <a:ext cx="2462025" cy="22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83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9" name="Google Shape;1199;p83"/>
          <p:cNvSpPr txBox="1"/>
          <p:nvPr>
            <p:ph idx="1" type="subTitle"/>
          </p:nvPr>
        </p:nvSpPr>
        <p:spPr>
          <a:xfrm>
            <a:off x="1557900" y="2175500"/>
            <a:ext cx="3627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100">
                <a:solidFill>
                  <a:srgbClr val="FF0000"/>
                </a:solidFill>
              </a:rPr>
              <a:t>s</a:t>
            </a:r>
            <a:r>
              <a:rPr lang="en" sz="2100">
                <a:solidFill>
                  <a:srgbClr val="FF0000"/>
                </a:solidFill>
              </a:rPr>
              <a:t>tatus</a:t>
            </a:r>
            <a:r>
              <a:rPr lang="en" sz="2100"/>
              <a:t>=</a:t>
            </a:r>
            <a:r>
              <a:rPr lang="en" sz="2100"/>
              <a:t> “</a:t>
            </a:r>
            <a:r>
              <a:rPr lang="en" sz="2100">
                <a:solidFill>
                  <a:srgbClr val="00FF00"/>
                </a:solidFill>
              </a:rPr>
              <a:t>accepted</a:t>
            </a:r>
            <a:r>
              <a:rPr lang="en" sz="2100"/>
              <a:t>”;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84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205" name="Google Shape;12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525" y="541200"/>
            <a:ext cx="6155875" cy="40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25" y="425025"/>
            <a:ext cx="5715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85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Any </a:t>
            </a:r>
            <a:r>
              <a:rPr lang="en">
                <a:solidFill>
                  <a:srgbClr val="00FF00"/>
                </a:solidFill>
              </a:rPr>
              <a:t>Question?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1" name="Google Shape;1211;p85"/>
          <p:cNvSpPr txBox="1"/>
          <p:nvPr>
            <p:ph idx="1" type="subTitle"/>
          </p:nvPr>
        </p:nvSpPr>
        <p:spPr>
          <a:xfrm>
            <a:off x="1551675" y="2479900"/>
            <a:ext cx="33780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/>
              <a:t>Ask= “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asiful.saky@student.aiu.edu.my</a:t>
            </a:r>
            <a:r>
              <a:rPr lang="en" sz="1300"/>
              <a:t>”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/>
              <a:t>Follow = “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www.instagram.com/saky.aiu</a:t>
            </a:r>
            <a:r>
              <a:rPr lang="en" sz="1300"/>
              <a:t>”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/>
              <a:t>Connect = “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www.linkedin.com/in/sakysemicolon</a:t>
            </a:r>
            <a:r>
              <a:rPr lang="en" sz="1300"/>
              <a:t>” </a:t>
            </a:r>
            <a:endParaRPr sz="1300"/>
          </a:p>
        </p:txBody>
      </p:sp>
      <p:pic>
        <p:nvPicPr>
          <p:cNvPr id="1212" name="Google Shape;1212;p85"/>
          <p:cNvPicPr preferRelativeResize="0"/>
          <p:nvPr/>
        </p:nvPicPr>
        <p:blipFill rotWithShape="1">
          <a:blip r:embed="rId6">
            <a:alphaModFix/>
          </a:blip>
          <a:srcRect b="21124" l="0" r="0" t="21124"/>
          <a:stretch/>
        </p:blipFill>
        <p:spPr>
          <a:xfrm>
            <a:off x="5447723" y="1536509"/>
            <a:ext cx="3007941" cy="1582329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13" name="Google Shape;1213;p85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1214" name="Google Shape;1214;p8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15" name="Google Shape;1215;p85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16" name="Google Shape;1216;p85"/>
          <p:cNvGrpSpPr/>
          <p:nvPr/>
        </p:nvGrpSpPr>
        <p:grpSpPr>
          <a:xfrm>
            <a:off x="5300454" y="1421718"/>
            <a:ext cx="3303004" cy="2428272"/>
            <a:chOff x="4994678" y="1173377"/>
            <a:chExt cx="3439196" cy="2775803"/>
          </a:xfrm>
        </p:grpSpPr>
        <p:grpSp>
          <p:nvGrpSpPr>
            <p:cNvPr id="1217" name="Google Shape;1217;p85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218" name="Google Shape;1218;p85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219" name="Google Shape;1219;p85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220" name="Google Shape;1220;p85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accent3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1" name="Google Shape;1221;p85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accent3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22" name="Google Shape;1222;p85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3" name="Google Shape;1223;p85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24" name="Google Shape;1224;p85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225" name="Google Shape;1225;p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9350" y="826625"/>
            <a:ext cx="1429201" cy="3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8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https://github.com/sakysemicolon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227" name="Google Shape;1227;p85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450" y="350700"/>
            <a:ext cx="4464450" cy="44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9"/>
          <p:cNvSpPr txBox="1"/>
          <p:nvPr>
            <p:ph type="title"/>
          </p:nvPr>
        </p:nvSpPr>
        <p:spPr>
          <a:xfrm>
            <a:off x="713225" y="548650"/>
            <a:ext cx="3909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chemeClr val="dk1"/>
                </a:solidFill>
              </a:rPr>
              <a:t>WHOA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9" name="Google Shape;989;p69"/>
          <p:cNvSpPr txBox="1"/>
          <p:nvPr>
            <p:ph idx="1" type="subTitle"/>
          </p:nvPr>
        </p:nvSpPr>
        <p:spPr>
          <a:xfrm>
            <a:off x="713225" y="1744025"/>
            <a:ext cx="37890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This is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S M Asiful Islam Saky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2"/>
                </a:solidFill>
              </a:rPr>
              <a:t>Mentor, STEAM AIU CLUB</a:t>
            </a:r>
            <a:endParaRPr i="1">
              <a:solidFill>
                <a:schemeClr val="dk2"/>
              </a:solidFill>
            </a:endParaRPr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17515" l="0" r="0" t="17515"/>
          <a:stretch/>
        </p:blipFill>
        <p:spPr>
          <a:xfrm>
            <a:off x="4923345" y="1413825"/>
            <a:ext cx="3194400" cy="2766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991" name="Google Shape;991;p69"/>
          <p:cNvSpPr/>
          <p:nvPr/>
        </p:nvSpPr>
        <p:spPr>
          <a:xfrm>
            <a:off x="4783475" y="1346025"/>
            <a:ext cx="3246000" cy="2834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2" name="Google Shape;992;p69"/>
          <p:cNvGrpSpPr/>
          <p:nvPr/>
        </p:nvGrpSpPr>
        <p:grpSpPr>
          <a:xfrm>
            <a:off x="1255225" y="3507813"/>
            <a:ext cx="919525" cy="280075"/>
            <a:chOff x="3021700" y="595375"/>
            <a:chExt cx="919525" cy="280075"/>
          </a:xfrm>
        </p:grpSpPr>
        <p:sp>
          <p:nvSpPr>
            <p:cNvPr id="993" name="Google Shape;993;p69"/>
            <p:cNvSpPr/>
            <p:nvPr/>
          </p:nvSpPr>
          <p:spPr>
            <a:xfrm>
              <a:off x="30217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9"/>
            <p:cNvSpPr/>
            <p:nvPr/>
          </p:nvSpPr>
          <p:spPr>
            <a:xfrm>
              <a:off x="31797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9"/>
            <p:cNvSpPr/>
            <p:nvPr/>
          </p:nvSpPr>
          <p:spPr>
            <a:xfrm>
              <a:off x="3337700" y="595375"/>
              <a:ext cx="130200" cy="150550"/>
            </a:xfrm>
            <a:custGeom>
              <a:rect b="b" l="l" r="r" t="t"/>
              <a:pathLst>
                <a:path extrusionOk="0" h="6022" w="5208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9"/>
            <p:cNvSpPr/>
            <p:nvPr/>
          </p:nvSpPr>
          <p:spPr>
            <a:xfrm>
              <a:off x="3495000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9"/>
            <p:cNvSpPr/>
            <p:nvPr/>
          </p:nvSpPr>
          <p:spPr>
            <a:xfrm>
              <a:off x="3653000" y="595375"/>
              <a:ext cx="130225" cy="150550"/>
            </a:xfrm>
            <a:custGeom>
              <a:rect b="b" l="l" r="r" t="t"/>
              <a:pathLst>
                <a:path extrusionOk="0" h="6022" w="5209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9"/>
            <p:cNvSpPr/>
            <p:nvPr/>
          </p:nvSpPr>
          <p:spPr>
            <a:xfrm>
              <a:off x="3810325" y="595375"/>
              <a:ext cx="130900" cy="150550"/>
            </a:xfrm>
            <a:custGeom>
              <a:rect b="b" l="l" r="r" t="t"/>
              <a:pathLst>
                <a:path extrusionOk="0" h="6022" w="5236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9"/>
            <p:cNvSpPr/>
            <p:nvPr/>
          </p:nvSpPr>
          <p:spPr>
            <a:xfrm>
              <a:off x="3101025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9"/>
            <p:cNvSpPr/>
            <p:nvPr/>
          </p:nvSpPr>
          <p:spPr>
            <a:xfrm>
              <a:off x="3258350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9"/>
            <p:cNvSpPr/>
            <p:nvPr/>
          </p:nvSpPr>
          <p:spPr>
            <a:xfrm>
              <a:off x="3416350" y="724200"/>
              <a:ext cx="130225" cy="151250"/>
            </a:xfrm>
            <a:custGeom>
              <a:rect b="b" l="l" r="r" t="t"/>
              <a:pathLst>
                <a:path extrusionOk="0" h="6050" w="5209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9"/>
            <p:cNvSpPr/>
            <p:nvPr/>
          </p:nvSpPr>
          <p:spPr>
            <a:xfrm>
              <a:off x="3573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9"/>
            <p:cNvSpPr/>
            <p:nvPr/>
          </p:nvSpPr>
          <p:spPr>
            <a:xfrm>
              <a:off x="3731675" y="724200"/>
              <a:ext cx="130900" cy="151250"/>
            </a:xfrm>
            <a:custGeom>
              <a:rect b="b" l="l" r="r" t="t"/>
              <a:pathLst>
                <a:path extrusionOk="0" h="6050" w="5236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4" name="Google Shape;1004;p69"/>
          <p:cNvSpPr/>
          <p:nvPr/>
        </p:nvSpPr>
        <p:spPr>
          <a:xfrm>
            <a:off x="4923350" y="677275"/>
            <a:ext cx="148525" cy="148525"/>
          </a:xfrm>
          <a:custGeom>
            <a:rect b="b" l="l" r="r" t="t"/>
            <a:pathLst>
              <a:path extrusionOk="0" fill="none" h="5941" w="5941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69"/>
          <p:cNvSpPr txBox="1"/>
          <p:nvPr>
            <p:ph idx="1" type="subTitle"/>
          </p:nvPr>
        </p:nvSpPr>
        <p:spPr>
          <a:xfrm>
            <a:off x="1120363" y="3008650"/>
            <a:ext cx="37890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sakysemicolon</a:t>
            </a:r>
            <a:endParaRPr b="1" sz="1400"/>
          </a:p>
        </p:txBody>
      </p:sp>
      <p:pic>
        <p:nvPicPr>
          <p:cNvPr id="1006" name="Google Shape;1006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300" y="3077225"/>
            <a:ext cx="280074" cy="2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C2C2"/>
        </a:solid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Google Shape;1011;p70"/>
          <p:cNvPicPr preferRelativeResize="0"/>
          <p:nvPr/>
        </p:nvPicPr>
        <p:blipFill rotWithShape="1">
          <a:blip r:embed="rId3">
            <a:alphaModFix/>
          </a:blip>
          <a:srcRect b="6524" l="0" r="0" t="0"/>
          <a:stretch/>
        </p:blipFill>
        <p:spPr>
          <a:xfrm>
            <a:off x="292125" y="1358274"/>
            <a:ext cx="3457575" cy="24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0"/>
          <p:cNvSpPr txBox="1"/>
          <p:nvPr>
            <p:ph idx="4294967295" type="subTitle"/>
          </p:nvPr>
        </p:nvSpPr>
        <p:spPr>
          <a:xfrm>
            <a:off x="4714925" y="2293300"/>
            <a:ext cx="47160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What is SRS?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Purpose of SRS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Role of SRS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SRS Format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Readers of SRS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Characteristics of SRS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Benefits of SRS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Case Study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Q &amp; A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13" name="Google Shape;1013;p70"/>
          <p:cNvSpPr txBox="1"/>
          <p:nvPr>
            <p:ph idx="4294967295" type="title"/>
          </p:nvPr>
        </p:nvSpPr>
        <p:spPr>
          <a:xfrm>
            <a:off x="4640613" y="73207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b="1" lang="en">
                <a:solidFill>
                  <a:srgbClr val="FF00FF"/>
                </a:solidFill>
              </a:rPr>
              <a:t>Agenda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1014" name="Google Shape;1014;p70"/>
          <p:cNvCxnSpPr/>
          <p:nvPr/>
        </p:nvCxnSpPr>
        <p:spPr>
          <a:xfrm>
            <a:off x="4310400" y="732075"/>
            <a:ext cx="16500" cy="3599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1"/>
          <p:cNvSpPr txBox="1"/>
          <p:nvPr>
            <p:ph type="title"/>
          </p:nvPr>
        </p:nvSpPr>
        <p:spPr>
          <a:xfrm>
            <a:off x="813000" y="-425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</a:t>
            </a:r>
            <a:r>
              <a:rPr lang="en">
                <a:solidFill>
                  <a:schemeClr val="accent2"/>
                </a:solidFill>
              </a:rPr>
              <a:t>SRS?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20" name="Google Shape;1020;p71"/>
          <p:cNvSpPr txBox="1"/>
          <p:nvPr>
            <p:ph idx="1" type="body"/>
          </p:nvPr>
        </p:nvSpPr>
        <p:spPr>
          <a:xfrm>
            <a:off x="1464250" y="964100"/>
            <a:ext cx="678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∗"/>
            </a:pPr>
            <a:r>
              <a:rPr lang="en" sz="1400">
                <a:solidFill>
                  <a:schemeClr val="accent3"/>
                </a:solidFill>
              </a:rPr>
              <a:t> SRS is a guide for developers, telling them what to build for a system.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∗"/>
            </a:pPr>
            <a:r>
              <a:rPr lang="en" sz="1400">
                <a:solidFill>
                  <a:schemeClr val="accent3"/>
                </a:solidFill>
              </a:rPr>
              <a:t> It explains in detail how the system should behave and what users expect from it.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∗"/>
            </a:pPr>
            <a:r>
              <a:rPr lang="en" sz="1400">
                <a:solidFill>
                  <a:schemeClr val="accent3"/>
                </a:solidFill>
              </a:rPr>
              <a:t> SRS includes both what users need (user requirements) and how the system should work (system requirements).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∗"/>
            </a:pPr>
            <a:r>
              <a:rPr lang="en" sz="1400">
                <a:solidFill>
                  <a:schemeClr val="accent3"/>
                </a:solidFill>
              </a:rPr>
              <a:t> It describes everything the software will do and how well it should perform.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1" name="Google Shape;1021;p71"/>
          <p:cNvSpPr txBox="1"/>
          <p:nvPr>
            <p:ph idx="4294967295" type="subTitle"/>
          </p:nvPr>
        </p:nvSpPr>
        <p:spPr>
          <a:xfrm>
            <a:off x="2139450" y="4678200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https://www.linkedin.com/in/sakysemicolon/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2" name="Google Shape;1022;p71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Purpose of </a:t>
            </a:r>
            <a:r>
              <a:rPr lang="en">
                <a:solidFill>
                  <a:schemeClr val="accent2"/>
                </a:solidFill>
              </a:rPr>
              <a:t>‘SRS’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28" name="Google Shape;1028;p72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28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9" name="Google Shape;1029;p72"/>
          <p:cNvSpPr txBox="1"/>
          <p:nvPr/>
        </p:nvSpPr>
        <p:spPr>
          <a:xfrm>
            <a:off x="1630375" y="16137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01</a:t>
            </a:r>
            <a:endParaRPr b="0" i="0" sz="2000" u="none" cap="none" strike="noStrike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0" name="Google Shape;1030;p72"/>
          <p:cNvSpPr txBox="1"/>
          <p:nvPr/>
        </p:nvSpPr>
        <p:spPr>
          <a:xfrm>
            <a:off x="2401800" y="161367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 SRS document tells exactly what the software will do.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1" name="Google Shape;1031;p72"/>
          <p:cNvSpPr txBox="1"/>
          <p:nvPr/>
        </p:nvSpPr>
        <p:spPr>
          <a:xfrm>
            <a:off x="2068425" y="23362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en" sz="2000" u="none" cap="none" strike="noStrik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02</a:t>
            </a:r>
            <a:endParaRPr b="0" i="0" sz="2000" u="none" cap="none" strike="noStrike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2" name="Google Shape;1032;p72"/>
          <p:cNvSpPr txBox="1"/>
          <p:nvPr/>
        </p:nvSpPr>
        <p:spPr>
          <a:xfrm>
            <a:off x="2924875" y="2336225"/>
            <a:ext cx="4467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It helps to understand all the things needed to make the software and to plan how it will look and work.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3" name="Google Shape;1033;p72"/>
          <p:cNvSpPr txBox="1"/>
          <p:nvPr/>
        </p:nvSpPr>
        <p:spPr>
          <a:xfrm>
            <a:off x="2505725" y="30587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en" sz="20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03</a:t>
            </a:r>
            <a:endParaRPr b="0" i="0" sz="20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4" name="Google Shape;1034;p72"/>
          <p:cNvSpPr txBox="1"/>
          <p:nvPr/>
        </p:nvSpPr>
        <p:spPr>
          <a:xfrm>
            <a:off x="3491800" y="3194675"/>
            <a:ext cx="4467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It also lets the customer give their thoughts and opinions on the software.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35" name="Google Shape;1035;p72"/>
          <p:cNvCxnSpPr/>
          <p:nvPr/>
        </p:nvCxnSpPr>
        <p:spPr>
          <a:xfrm>
            <a:off x="1337875" y="1507125"/>
            <a:ext cx="8700" cy="2322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6" name="Google Shape;1036;p72"/>
          <p:cNvCxnSpPr>
            <a:endCxn id="1029" idx="1"/>
          </p:cNvCxnSpPr>
          <p:nvPr/>
        </p:nvCxnSpPr>
        <p:spPr>
          <a:xfrm>
            <a:off x="1337875" y="1905900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7" name="Google Shape;1037;p72"/>
          <p:cNvCxnSpPr/>
          <p:nvPr/>
        </p:nvCxnSpPr>
        <p:spPr>
          <a:xfrm>
            <a:off x="1337875" y="2628425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8" name="Google Shape;1038;p72"/>
          <p:cNvSpPr/>
          <p:nvPr/>
        </p:nvSpPr>
        <p:spPr>
          <a:xfrm>
            <a:off x="1280125" y="2570671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9" name="Google Shape;1039;p72"/>
          <p:cNvCxnSpPr/>
          <p:nvPr/>
        </p:nvCxnSpPr>
        <p:spPr>
          <a:xfrm>
            <a:off x="1337875" y="3350988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0" name="Google Shape;1040;p72"/>
          <p:cNvSpPr/>
          <p:nvPr/>
        </p:nvSpPr>
        <p:spPr>
          <a:xfrm>
            <a:off x="1280125" y="3293229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2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72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73"/>
          <p:cNvSpPr txBox="1"/>
          <p:nvPr>
            <p:ph idx="2" type="subTitle"/>
          </p:nvPr>
        </p:nvSpPr>
        <p:spPr>
          <a:xfrm>
            <a:off x="2240150" y="1230375"/>
            <a:ext cx="5546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&lt; </a:t>
            </a:r>
            <a:r>
              <a:rPr lang="en" sz="1600"/>
              <a:t>Software Requirements Specification (SRS) needs to accurately describe all the things the software must do.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&gt;</a:t>
            </a:r>
            <a:endParaRPr sz="1600"/>
          </a:p>
        </p:txBody>
      </p:sp>
      <p:sp>
        <p:nvSpPr>
          <p:cNvPr id="1048" name="Google Shape;1048;p73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</a:t>
            </a:r>
            <a:r>
              <a:rPr lang="en"/>
              <a:t>A requirement can be needed because of the job the software needs to do or because of a unique part of the project.</a:t>
            </a:r>
            <a:r>
              <a:rPr lang="en"/>
              <a:t> &gt;</a:t>
            </a:r>
            <a:endParaRPr/>
          </a:p>
        </p:txBody>
      </p:sp>
      <p:sp>
        <p:nvSpPr>
          <p:cNvPr id="1049" name="Google Shape;1049;p73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2"/>
                </a:solidFill>
              </a:rPr>
              <a:t>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50" name="Google Shape;1050;p73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1051" name="Google Shape;1051;p73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1052" name="Google Shape;1052;p73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3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73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3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73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73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73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73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73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73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73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73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73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73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73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73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1068" name="Google Shape;1068;p73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73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73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73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73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73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73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73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1078" name="Google Shape;1078;p73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73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0" name="Google Shape;1080;p73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1081" name="Google Shape;1081;p73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73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3" name="Google Shape;1083;p73"/>
          <p:cNvGrpSpPr/>
          <p:nvPr/>
        </p:nvGrpSpPr>
        <p:grpSpPr>
          <a:xfrm>
            <a:off x="1084825" y="3203163"/>
            <a:ext cx="506100" cy="1366862"/>
            <a:chOff x="1084825" y="3203163"/>
            <a:chExt cx="506100" cy="1366862"/>
          </a:xfrm>
        </p:grpSpPr>
        <p:cxnSp>
          <p:nvCxnSpPr>
            <p:cNvPr id="1084" name="Google Shape;1084;p73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5" name="Google Shape;1085;p7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1086" name="Google Shape;1086;p73"/>
          <p:cNvGrpSpPr/>
          <p:nvPr/>
        </p:nvGrpSpPr>
        <p:grpSpPr>
          <a:xfrm>
            <a:off x="1084825" y="1208049"/>
            <a:ext cx="506100" cy="1366862"/>
            <a:chOff x="1084825" y="3203163"/>
            <a:chExt cx="506100" cy="1366862"/>
          </a:xfrm>
        </p:grpSpPr>
        <p:cxnSp>
          <p:nvCxnSpPr>
            <p:cNvPr id="1087" name="Google Shape;1087;p73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8" name="Google Shape;1088;p7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089" name="Google Shape;1089;p73"/>
          <p:cNvSpPr/>
          <p:nvPr/>
        </p:nvSpPr>
        <p:spPr>
          <a:xfrm>
            <a:off x="4566325" y="0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0" name="Google Shape;1090;p73"/>
          <p:cNvSpPr txBox="1"/>
          <p:nvPr>
            <p:ph type="title"/>
          </p:nvPr>
        </p:nvSpPr>
        <p:spPr>
          <a:xfrm>
            <a:off x="3004675" y="1625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Role</a:t>
            </a:r>
            <a:r>
              <a:rPr lang="en"/>
              <a:t> of </a:t>
            </a:r>
            <a:r>
              <a:rPr lang="en">
                <a:solidFill>
                  <a:schemeClr val="accent2"/>
                </a:solidFill>
              </a:rPr>
              <a:t>‘SRS’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4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96" name="Google Shape;1096;p74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SRS Format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97" name="Google Shape;1097;p74"/>
          <p:cNvSpPr txBox="1"/>
          <p:nvPr>
            <p:ph idx="1" type="subTitle"/>
          </p:nvPr>
        </p:nvSpPr>
        <p:spPr>
          <a:xfrm>
            <a:off x="2732925" y="2596725"/>
            <a:ext cx="30966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&lt; Detailed Description of writing an SRS; Template &gt;</a:t>
            </a:r>
            <a:endParaRPr sz="1400"/>
          </a:p>
        </p:txBody>
      </p:sp>
      <p:sp>
        <p:nvSpPr>
          <p:cNvPr id="1098" name="Google Shape;1098;p74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99" name="Google Shape;1099;p74"/>
          <p:cNvCxnSpPr>
            <a:endCxn id="1098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0" name="Google Shape;1100;p74"/>
          <p:cNvSpPr/>
          <p:nvPr/>
        </p:nvSpPr>
        <p:spPr>
          <a:xfrm>
            <a:off x="0" y="-425"/>
            <a:ext cx="4577700" cy="54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101" name="Google Shape;110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100" y="1711828"/>
            <a:ext cx="2648801" cy="17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dership Training Event for Business by Slidesgo">
  <a:themeElements>
    <a:clrScheme name="Simple Light">
      <a:dk1>
        <a:srgbClr val="22467A"/>
      </a:dk1>
      <a:lt1>
        <a:srgbClr val="FFFFFF"/>
      </a:lt1>
      <a:dk2>
        <a:srgbClr val="FF854A"/>
      </a:dk2>
      <a:lt2>
        <a:srgbClr val="CCCC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46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