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5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52620-0691-42AE-BAB2-B5AE08CBEF62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4137AA-2EE2-4170-83A8-E8A9DC6FD358}">
      <dgm:prSet phldrT="[Texte]"/>
      <dgm:spPr/>
      <dgm:t>
        <a:bodyPr/>
        <a:lstStyle/>
        <a:p>
          <a:r>
            <a:rPr lang="en-US" dirty="0"/>
            <a:t>E-governance</a:t>
          </a:r>
        </a:p>
      </dgm:t>
    </dgm:pt>
    <dgm:pt modelId="{0433E4B6-2FE6-4FC7-AB56-BA5CA59933C0}" type="parTrans" cxnId="{675AB5F8-192E-451F-BDE1-510B827F1ED9}">
      <dgm:prSet/>
      <dgm:spPr/>
      <dgm:t>
        <a:bodyPr/>
        <a:lstStyle/>
        <a:p>
          <a:endParaRPr lang="en-US"/>
        </a:p>
      </dgm:t>
    </dgm:pt>
    <dgm:pt modelId="{ADE257F7-F960-48F7-B1DC-3EEA888D11B3}" type="sibTrans" cxnId="{675AB5F8-192E-451F-BDE1-510B827F1ED9}">
      <dgm:prSet/>
      <dgm:spPr/>
      <dgm:t>
        <a:bodyPr/>
        <a:lstStyle/>
        <a:p>
          <a:endParaRPr lang="en-US"/>
        </a:p>
      </dgm:t>
    </dgm:pt>
    <dgm:pt modelId="{B39D65B6-473C-420D-A46C-D03FFBB69770}">
      <dgm:prSet phldrT="[Texte]"/>
      <dgm:spPr/>
      <dgm:t>
        <a:bodyPr/>
        <a:lstStyle/>
        <a:p>
          <a:r>
            <a:rPr lang="en-US" dirty="0"/>
            <a:t>E-governance in public sector</a:t>
          </a:r>
        </a:p>
      </dgm:t>
    </dgm:pt>
    <dgm:pt modelId="{547B151E-3A50-4BA8-8FE6-8FC2DB51955F}" type="parTrans" cxnId="{357DC7AE-D842-40C2-B414-4EFF87B09D1F}">
      <dgm:prSet/>
      <dgm:spPr/>
      <dgm:t>
        <a:bodyPr/>
        <a:lstStyle/>
        <a:p>
          <a:endParaRPr lang="en-US"/>
        </a:p>
      </dgm:t>
    </dgm:pt>
    <dgm:pt modelId="{551D1004-DF06-4228-80DE-5A0BF3BAA9BB}" type="sibTrans" cxnId="{357DC7AE-D842-40C2-B414-4EFF87B09D1F}">
      <dgm:prSet/>
      <dgm:spPr/>
      <dgm:t>
        <a:bodyPr/>
        <a:lstStyle/>
        <a:p>
          <a:endParaRPr lang="en-US"/>
        </a:p>
      </dgm:t>
    </dgm:pt>
    <dgm:pt modelId="{135E64FF-6338-4080-81B2-10BCF9DB066E}">
      <dgm:prSet phldrT="[Texte]"/>
      <dgm:spPr/>
      <dgm:t>
        <a:bodyPr/>
        <a:lstStyle/>
        <a:p>
          <a:r>
            <a:rPr lang="en-US" dirty="0" err="1"/>
            <a:t>Buisness</a:t>
          </a:r>
          <a:r>
            <a:rPr lang="en-US" dirty="0"/>
            <a:t> Process Management</a:t>
          </a:r>
        </a:p>
      </dgm:t>
    </dgm:pt>
    <dgm:pt modelId="{EA17FE4E-1D6F-4855-838E-25724E1C32C9}" type="parTrans" cxnId="{3002FF94-B9F0-4343-B70D-42D5CB2D0429}">
      <dgm:prSet/>
      <dgm:spPr/>
      <dgm:t>
        <a:bodyPr/>
        <a:lstStyle/>
        <a:p>
          <a:endParaRPr lang="en-US"/>
        </a:p>
      </dgm:t>
    </dgm:pt>
    <dgm:pt modelId="{30560372-5CA4-40CA-AC57-B1536001543B}" type="sibTrans" cxnId="{3002FF94-B9F0-4343-B70D-42D5CB2D0429}">
      <dgm:prSet/>
      <dgm:spPr/>
      <dgm:t>
        <a:bodyPr/>
        <a:lstStyle/>
        <a:p>
          <a:endParaRPr lang="en-US"/>
        </a:p>
      </dgm:t>
    </dgm:pt>
    <dgm:pt modelId="{95A26581-3EF8-4156-9217-2942C01C0E61}">
      <dgm:prSet phldrT="[Texte]"/>
      <dgm:spPr/>
      <dgm:t>
        <a:bodyPr/>
        <a:lstStyle/>
        <a:p>
          <a:r>
            <a:rPr lang="en-US" dirty="0"/>
            <a:t>Purchasing Business Process</a:t>
          </a:r>
        </a:p>
      </dgm:t>
    </dgm:pt>
    <dgm:pt modelId="{5DE67A9B-985C-4B36-AFD7-8E23268D56B7}" type="parTrans" cxnId="{2FFAAA93-0B82-4017-BBF4-37A7F1791A07}">
      <dgm:prSet/>
      <dgm:spPr/>
      <dgm:t>
        <a:bodyPr/>
        <a:lstStyle/>
        <a:p>
          <a:endParaRPr lang="en-US"/>
        </a:p>
      </dgm:t>
    </dgm:pt>
    <dgm:pt modelId="{26458765-720E-4F59-8D8D-D3F003EAAF10}" type="sibTrans" cxnId="{2FFAAA93-0B82-4017-BBF4-37A7F1791A07}">
      <dgm:prSet/>
      <dgm:spPr/>
      <dgm:t>
        <a:bodyPr/>
        <a:lstStyle/>
        <a:p>
          <a:endParaRPr lang="en-US"/>
        </a:p>
      </dgm:t>
    </dgm:pt>
    <dgm:pt modelId="{1DA7157F-DD5C-4B36-B80A-0FB5E6ACA410}" type="pres">
      <dgm:prSet presAssocID="{73952620-0691-42AE-BAB2-B5AE08CBEF62}" presName="Name0" presStyleCnt="0">
        <dgm:presLayoutVars>
          <dgm:chMax val="7"/>
          <dgm:resizeHandles val="exact"/>
        </dgm:presLayoutVars>
      </dgm:prSet>
      <dgm:spPr/>
    </dgm:pt>
    <dgm:pt modelId="{E948D94B-DBFC-4D56-8DA5-4254B1A131F1}" type="pres">
      <dgm:prSet presAssocID="{73952620-0691-42AE-BAB2-B5AE08CBEF62}" presName="comp1" presStyleCnt="0"/>
      <dgm:spPr/>
    </dgm:pt>
    <dgm:pt modelId="{635BED4E-8725-4B80-BA96-BAB96E66DA0F}" type="pres">
      <dgm:prSet presAssocID="{73952620-0691-42AE-BAB2-B5AE08CBEF62}" presName="circle1" presStyleLbl="node1" presStyleIdx="0" presStyleCnt="4"/>
      <dgm:spPr/>
    </dgm:pt>
    <dgm:pt modelId="{3F3C3BCE-1989-4E32-8944-CC14EA2308C8}" type="pres">
      <dgm:prSet presAssocID="{73952620-0691-42AE-BAB2-B5AE08CBEF62}" presName="c1text" presStyleLbl="node1" presStyleIdx="0" presStyleCnt="4">
        <dgm:presLayoutVars>
          <dgm:bulletEnabled val="1"/>
        </dgm:presLayoutVars>
      </dgm:prSet>
      <dgm:spPr/>
    </dgm:pt>
    <dgm:pt modelId="{B27CAFC9-0F1C-4FD7-BEB2-93EC7C8163C4}" type="pres">
      <dgm:prSet presAssocID="{73952620-0691-42AE-BAB2-B5AE08CBEF62}" presName="comp2" presStyleCnt="0"/>
      <dgm:spPr/>
    </dgm:pt>
    <dgm:pt modelId="{89803B9D-1BD9-47A3-8AAB-0ECC88AD820C}" type="pres">
      <dgm:prSet presAssocID="{73952620-0691-42AE-BAB2-B5AE08CBEF62}" presName="circle2" presStyleLbl="node1" presStyleIdx="1" presStyleCnt="4"/>
      <dgm:spPr/>
    </dgm:pt>
    <dgm:pt modelId="{6F806440-C4C0-4A2A-909E-362E2CC3C545}" type="pres">
      <dgm:prSet presAssocID="{73952620-0691-42AE-BAB2-B5AE08CBEF62}" presName="c2text" presStyleLbl="node1" presStyleIdx="1" presStyleCnt="4">
        <dgm:presLayoutVars>
          <dgm:bulletEnabled val="1"/>
        </dgm:presLayoutVars>
      </dgm:prSet>
      <dgm:spPr/>
    </dgm:pt>
    <dgm:pt modelId="{A0E53511-35BB-4285-A7CA-83F76D063BAD}" type="pres">
      <dgm:prSet presAssocID="{73952620-0691-42AE-BAB2-B5AE08CBEF62}" presName="comp3" presStyleCnt="0"/>
      <dgm:spPr/>
    </dgm:pt>
    <dgm:pt modelId="{4034BAC8-FCAD-4216-A41C-F169C65289E8}" type="pres">
      <dgm:prSet presAssocID="{73952620-0691-42AE-BAB2-B5AE08CBEF62}" presName="circle3" presStyleLbl="node1" presStyleIdx="2" presStyleCnt="4"/>
      <dgm:spPr/>
    </dgm:pt>
    <dgm:pt modelId="{060887EB-9DFB-4F50-883D-A80B3A36F661}" type="pres">
      <dgm:prSet presAssocID="{73952620-0691-42AE-BAB2-B5AE08CBEF62}" presName="c3text" presStyleLbl="node1" presStyleIdx="2" presStyleCnt="4">
        <dgm:presLayoutVars>
          <dgm:bulletEnabled val="1"/>
        </dgm:presLayoutVars>
      </dgm:prSet>
      <dgm:spPr/>
    </dgm:pt>
    <dgm:pt modelId="{7B7B1DD7-E252-4DCB-9B73-4F3A532BDA41}" type="pres">
      <dgm:prSet presAssocID="{73952620-0691-42AE-BAB2-B5AE08CBEF62}" presName="comp4" presStyleCnt="0"/>
      <dgm:spPr/>
    </dgm:pt>
    <dgm:pt modelId="{6053196E-C283-4710-A3D3-FFD79BB4E504}" type="pres">
      <dgm:prSet presAssocID="{73952620-0691-42AE-BAB2-B5AE08CBEF62}" presName="circle4" presStyleLbl="node1" presStyleIdx="3" presStyleCnt="4"/>
      <dgm:spPr/>
    </dgm:pt>
    <dgm:pt modelId="{70A82270-0D5F-4A81-81A1-F22EF70E622B}" type="pres">
      <dgm:prSet presAssocID="{73952620-0691-42AE-BAB2-B5AE08CBEF6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509713-6614-458B-90D7-C62B25029E42}" type="presOf" srcId="{95A26581-3EF8-4156-9217-2942C01C0E61}" destId="{6053196E-C283-4710-A3D3-FFD79BB4E504}" srcOrd="0" destOrd="0" presId="urn:microsoft.com/office/officeart/2005/8/layout/venn2"/>
    <dgm:cxn modelId="{2E27952C-32DF-4EB2-8E64-D8FA9B020FE2}" type="presOf" srcId="{135E64FF-6338-4080-81B2-10BCF9DB066E}" destId="{4034BAC8-FCAD-4216-A41C-F169C65289E8}" srcOrd="0" destOrd="0" presId="urn:microsoft.com/office/officeart/2005/8/layout/venn2"/>
    <dgm:cxn modelId="{C3447D5D-C8DA-4400-8877-0FB81D568DC0}" type="presOf" srcId="{B39D65B6-473C-420D-A46C-D03FFBB69770}" destId="{89803B9D-1BD9-47A3-8AAB-0ECC88AD820C}" srcOrd="0" destOrd="0" presId="urn:microsoft.com/office/officeart/2005/8/layout/venn2"/>
    <dgm:cxn modelId="{D8783B62-9712-4D20-BC5C-04B3CEA04DEB}" type="presOf" srcId="{474137AA-2EE2-4170-83A8-E8A9DC6FD358}" destId="{635BED4E-8725-4B80-BA96-BAB96E66DA0F}" srcOrd="0" destOrd="0" presId="urn:microsoft.com/office/officeart/2005/8/layout/venn2"/>
    <dgm:cxn modelId="{27050764-BFBE-4A09-A734-593F86294B1A}" type="presOf" srcId="{95A26581-3EF8-4156-9217-2942C01C0E61}" destId="{70A82270-0D5F-4A81-81A1-F22EF70E622B}" srcOrd="1" destOrd="0" presId="urn:microsoft.com/office/officeart/2005/8/layout/venn2"/>
    <dgm:cxn modelId="{57771749-1007-4BED-8B85-42157BCB7759}" type="presOf" srcId="{474137AA-2EE2-4170-83A8-E8A9DC6FD358}" destId="{3F3C3BCE-1989-4E32-8944-CC14EA2308C8}" srcOrd="1" destOrd="0" presId="urn:microsoft.com/office/officeart/2005/8/layout/venn2"/>
    <dgm:cxn modelId="{2FFAAA93-0B82-4017-BBF4-37A7F1791A07}" srcId="{73952620-0691-42AE-BAB2-B5AE08CBEF62}" destId="{95A26581-3EF8-4156-9217-2942C01C0E61}" srcOrd="3" destOrd="0" parTransId="{5DE67A9B-985C-4B36-AFD7-8E23268D56B7}" sibTransId="{26458765-720E-4F59-8D8D-D3F003EAAF10}"/>
    <dgm:cxn modelId="{3002FF94-B9F0-4343-B70D-42D5CB2D0429}" srcId="{73952620-0691-42AE-BAB2-B5AE08CBEF62}" destId="{135E64FF-6338-4080-81B2-10BCF9DB066E}" srcOrd="2" destOrd="0" parTransId="{EA17FE4E-1D6F-4855-838E-25724E1C32C9}" sibTransId="{30560372-5CA4-40CA-AC57-B1536001543B}"/>
    <dgm:cxn modelId="{357DC7AE-D842-40C2-B414-4EFF87B09D1F}" srcId="{73952620-0691-42AE-BAB2-B5AE08CBEF62}" destId="{B39D65B6-473C-420D-A46C-D03FFBB69770}" srcOrd="1" destOrd="0" parTransId="{547B151E-3A50-4BA8-8FE6-8FC2DB51955F}" sibTransId="{551D1004-DF06-4228-80DE-5A0BF3BAA9BB}"/>
    <dgm:cxn modelId="{E9A20EB0-3C90-4F46-9AC7-EA661408C6D7}" type="presOf" srcId="{73952620-0691-42AE-BAB2-B5AE08CBEF62}" destId="{1DA7157F-DD5C-4B36-B80A-0FB5E6ACA410}" srcOrd="0" destOrd="0" presId="urn:microsoft.com/office/officeart/2005/8/layout/venn2"/>
    <dgm:cxn modelId="{948E56C8-AE22-4F89-A652-16C282B1134F}" type="presOf" srcId="{135E64FF-6338-4080-81B2-10BCF9DB066E}" destId="{060887EB-9DFB-4F50-883D-A80B3A36F661}" srcOrd="1" destOrd="0" presId="urn:microsoft.com/office/officeart/2005/8/layout/venn2"/>
    <dgm:cxn modelId="{1BE2DCD5-E74E-424E-86C9-CB40B1880B3F}" type="presOf" srcId="{B39D65B6-473C-420D-A46C-D03FFBB69770}" destId="{6F806440-C4C0-4A2A-909E-362E2CC3C545}" srcOrd="1" destOrd="0" presId="urn:microsoft.com/office/officeart/2005/8/layout/venn2"/>
    <dgm:cxn modelId="{675AB5F8-192E-451F-BDE1-510B827F1ED9}" srcId="{73952620-0691-42AE-BAB2-B5AE08CBEF62}" destId="{474137AA-2EE2-4170-83A8-E8A9DC6FD358}" srcOrd="0" destOrd="0" parTransId="{0433E4B6-2FE6-4FC7-AB56-BA5CA59933C0}" sibTransId="{ADE257F7-F960-48F7-B1DC-3EEA888D11B3}"/>
    <dgm:cxn modelId="{AD8979F1-2271-4472-9C29-50FC4FA2217F}" type="presParOf" srcId="{1DA7157F-DD5C-4B36-B80A-0FB5E6ACA410}" destId="{E948D94B-DBFC-4D56-8DA5-4254B1A131F1}" srcOrd="0" destOrd="0" presId="urn:microsoft.com/office/officeart/2005/8/layout/venn2"/>
    <dgm:cxn modelId="{715DF60C-C63E-43EE-9424-527F2206E29D}" type="presParOf" srcId="{E948D94B-DBFC-4D56-8DA5-4254B1A131F1}" destId="{635BED4E-8725-4B80-BA96-BAB96E66DA0F}" srcOrd="0" destOrd="0" presId="urn:microsoft.com/office/officeart/2005/8/layout/venn2"/>
    <dgm:cxn modelId="{9D7416D7-2DA9-4242-BBAA-E884684D4CD6}" type="presParOf" srcId="{E948D94B-DBFC-4D56-8DA5-4254B1A131F1}" destId="{3F3C3BCE-1989-4E32-8944-CC14EA2308C8}" srcOrd="1" destOrd="0" presId="urn:microsoft.com/office/officeart/2005/8/layout/venn2"/>
    <dgm:cxn modelId="{437BF50D-7D9A-4EE0-9881-4BC8E0FCC935}" type="presParOf" srcId="{1DA7157F-DD5C-4B36-B80A-0FB5E6ACA410}" destId="{B27CAFC9-0F1C-4FD7-BEB2-93EC7C8163C4}" srcOrd="1" destOrd="0" presId="urn:microsoft.com/office/officeart/2005/8/layout/venn2"/>
    <dgm:cxn modelId="{9787D25A-AF2E-421E-9423-1E39BFD43A43}" type="presParOf" srcId="{B27CAFC9-0F1C-4FD7-BEB2-93EC7C8163C4}" destId="{89803B9D-1BD9-47A3-8AAB-0ECC88AD820C}" srcOrd="0" destOrd="0" presId="urn:microsoft.com/office/officeart/2005/8/layout/venn2"/>
    <dgm:cxn modelId="{D0A10145-8482-4C89-B865-37FE7EBF42A4}" type="presParOf" srcId="{B27CAFC9-0F1C-4FD7-BEB2-93EC7C8163C4}" destId="{6F806440-C4C0-4A2A-909E-362E2CC3C545}" srcOrd="1" destOrd="0" presId="urn:microsoft.com/office/officeart/2005/8/layout/venn2"/>
    <dgm:cxn modelId="{C3F84613-5003-4319-B084-868EA02226E2}" type="presParOf" srcId="{1DA7157F-DD5C-4B36-B80A-0FB5E6ACA410}" destId="{A0E53511-35BB-4285-A7CA-83F76D063BAD}" srcOrd="2" destOrd="0" presId="urn:microsoft.com/office/officeart/2005/8/layout/venn2"/>
    <dgm:cxn modelId="{C9B20210-51F8-4B0B-B3AE-E71D96205745}" type="presParOf" srcId="{A0E53511-35BB-4285-A7CA-83F76D063BAD}" destId="{4034BAC8-FCAD-4216-A41C-F169C65289E8}" srcOrd="0" destOrd="0" presId="urn:microsoft.com/office/officeart/2005/8/layout/venn2"/>
    <dgm:cxn modelId="{E52475B1-BB45-48AE-A6EB-DF33716D7C19}" type="presParOf" srcId="{A0E53511-35BB-4285-A7CA-83F76D063BAD}" destId="{060887EB-9DFB-4F50-883D-A80B3A36F661}" srcOrd="1" destOrd="0" presId="urn:microsoft.com/office/officeart/2005/8/layout/venn2"/>
    <dgm:cxn modelId="{AABF71C5-A84F-4371-B4F3-129DB9137022}" type="presParOf" srcId="{1DA7157F-DD5C-4B36-B80A-0FB5E6ACA410}" destId="{7B7B1DD7-E252-4DCB-9B73-4F3A532BDA41}" srcOrd="3" destOrd="0" presId="urn:microsoft.com/office/officeart/2005/8/layout/venn2"/>
    <dgm:cxn modelId="{F9ADD243-219D-40FB-BBBE-F2C4BB726FEA}" type="presParOf" srcId="{7B7B1DD7-E252-4DCB-9B73-4F3A532BDA41}" destId="{6053196E-C283-4710-A3D3-FFD79BB4E504}" srcOrd="0" destOrd="0" presId="urn:microsoft.com/office/officeart/2005/8/layout/venn2"/>
    <dgm:cxn modelId="{212A2103-DDBA-4DDC-BF94-23D424B632A4}" type="presParOf" srcId="{7B7B1DD7-E252-4DCB-9B73-4F3A532BDA41}" destId="{70A82270-0D5F-4A81-81A1-F22EF70E622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DD6D8-F220-4FA4-BF8C-4A8E425732B9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CC584D-FECE-45F7-9A75-706FC9CAF40A}">
      <dgm:prSet phldrT="[Texte]"/>
      <dgm:spPr/>
      <dgm:t>
        <a:bodyPr/>
        <a:lstStyle/>
        <a:p>
          <a:r>
            <a:rPr lang="en-US" dirty="0"/>
            <a:t>Design Science Research DSR</a:t>
          </a:r>
        </a:p>
      </dgm:t>
    </dgm:pt>
    <dgm:pt modelId="{726536BA-B44E-4288-9BD4-B61A74088FE4}" type="parTrans" cxnId="{554FE476-536B-44A4-8324-4A0CF70BDBB0}">
      <dgm:prSet/>
      <dgm:spPr/>
      <dgm:t>
        <a:bodyPr/>
        <a:lstStyle/>
        <a:p>
          <a:endParaRPr lang="en-US"/>
        </a:p>
      </dgm:t>
    </dgm:pt>
    <dgm:pt modelId="{70CF7FC1-E2A6-4797-804C-1BBCE7FB588F}" type="sibTrans" cxnId="{554FE476-536B-44A4-8324-4A0CF70BDBB0}">
      <dgm:prSet/>
      <dgm:spPr/>
      <dgm:t>
        <a:bodyPr/>
        <a:lstStyle/>
        <a:p>
          <a:endParaRPr lang="en-US"/>
        </a:p>
      </dgm:t>
    </dgm:pt>
    <dgm:pt modelId="{C21A2741-1518-4DE4-AB4F-1F710650603F}">
      <dgm:prSet phldrT="[Texte]" custT="1"/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Driven Architecture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The modeling of structural,  behavioral and component  of the proposed system</a:t>
          </a:r>
        </a:p>
      </dgm:t>
    </dgm:pt>
    <dgm:pt modelId="{7D6ED347-3AEE-4784-92FF-59598D7798D1}" type="parTrans" cxnId="{FEBDB98F-5C3A-479B-9965-1C8B8776094C}">
      <dgm:prSet/>
      <dgm:spPr/>
      <dgm:t>
        <a:bodyPr/>
        <a:lstStyle/>
        <a:p>
          <a:endParaRPr lang="en-US"/>
        </a:p>
      </dgm:t>
    </dgm:pt>
    <dgm:pt modelId="{04B25AF1-90D4-49EB-89EE-57FA2088FD8E}" type="sibTrans" cxnId="{FEBDB98F-5C3A-479B-9965-1C8B8776094C}">
      <dgm:prSet/>
      <dgm:spPr/>
      <dgm:t>
        <a:bodyPr/>
        <a:lstStyle/>
        <a:p>
          <a:endParaRPr lang="en-US"/>
        </a:p>
      </dgm:t>
    </dgm:pt>
    <dgm:pt modelId="{8643104F-A69A-42A9-A501-C4EA1B26E00B}">
      <dgm:prSet phldrT="[Texte]" custT="1"/>
      <dgm:spPr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Literature survey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examination of the literature in order to identify gaps, and develop research questions.</a:t>
          </a:r>
        </a:p>
      </dgm:t>
    </dgm:pt>
    <dgm:pt modelId="{E196DA80-F618-46B1-95BE-F0CD68EF6EBF}" type="parTrans" cxnId="{FF678B7E-FE6C-41DA-B109-1AF82882D887}">
      <dgm:prSet/>
      <dgm:spPr/>
      <dgm:t>
        <a:bodyPr/>
        <a:lstStyle/>
        <a:p>
          <a:endParaRPr lang="en-US"/>
        </a:p>
      </dgm:t>
    </dgm:pt>
    <dgm:pt modelId="{B6624BC9-1008-48E0-AE14-968E6E5F497E}" type="sibTrans" cxnId="{FF678B7E-FE6C-41DA-B109-1AF82882D887}">
      <dgm:prSet/>
      <dgm:spPr/>
      <dgm:t>
        <a:bodyPr/>
        <a:lstStyle/>
        <a:p>
          <a:endParaRPr lang="en-US"/>
        </a:p>
      </dgm:t>
    </dgm:pt>
    <dgm:pt modelId="{C247232F-3477-4227-9EAA-8F66FF3A4BA7}">
      <dgm:prSet phldrT="[Texte]" custT="1"/>
      <dgm:spPr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Simulation Method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Simulate, explore, and predict NLP dataset and analyze reviews Data </a:t>
          </a:r>
        </a:p>
      </dgm:t>
    </dgm:pt>
    <dgm:pt modelId="{952D7585-BA81-4514-9431-43162C2C87B0}" type="parTrans" cxnId="{53B56B0E-01B0-46A3-9806-528E4F9A3AA9}">
      <dgm:prSet/>
      <dgm:spPr/>
      <dgm:t>
        <a:bodyPr/>
        <a:lstStyle/>
        <a:p>
          <a:endParaRPr lang="en-US"/>
        </a:p>
      </dgm:t>
    </dgm:pt>
    <dgm:pt modelId="{12921255-5D55-429C-AEDD-CE46A9FEDB47}" type="sibTrans" cxnId="{53B56B0E-01B0-46A3-9806-528E4F9A3AA9}">
      <dgm:prSet/>
      <dgm:spPr/>
      <dgm:t>
        <a:bodyPr/>
        <a:lstStyle/>
        <a:p>
          <a:endParaRPr lang="en-US"/>
        </a:p>
      </dgm:t>
    </dgm:pt>
    <dgm:pt modelId="{0E3AC328-BF45-48B3-B295-A85781C5E063}">
      <dgm:prSet phldrT="[Texte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9050" tIns="19050" rIns="19050" bIns="19050" numCol="1" spcCol="1270" anchor="ctr" anchorCtr="0"/>
        <a:lstStyle/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Experimental Method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conducting prototyping experiments to validate and assess our proposal</a:t>
          </a:r>
        </a:p>
      </dgm:t>
    </dgm:pt>
    <dgm:pt modelId="{51DDEBFB-21B9-47A8-9F8D-9ADFF3596F74}" type="sibTrans" cxnId="{2F24BC9E-1E3D-42AD-A142-2E2FF42824E3}">
      <dgm:prSet/>
      <dgm:spPr/>
      <dgm:t>
        <a:bodyPr/>
        <a:lstStyle/>
        <a:p>
          <a:endParaRPr lang="en-US"/>
        </a:p>
      </dgm:t>
    </dgm:pt>
    <dgm:pt modelId="{AF5A0B93-3BA3-43F0-84DA-1505355F8B7D}" type="parTrans" cxnId="{2F24BC9E-1E3D-42AD-A142-2E2FF42824E3}">
      <dgm:prSet/>
      <dgm:spPr/>
      <dgm:t>
        <a:bodyPr/>
        <a:lstStyle/>
        <a:p>
          <a:endParaRPr lang="en-US"/>
        </a:p>
      </dgm:t>
    </dgm:pt>
    <dgm:pt modelId="{887049FB-F465-4DDC-B2F3-25872DDF58FB}" type="pres">
      <dgm:prSet presAssocID="{5D3DD6D8-F220-4FA4-BF8C-4A8E425732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0C087F-4B05-4C44-AC45-7D55B08A7ACB}" type="pres">
      <dgm:prSet presAssocID="{1ECC584D-FECE-45F7-9A75-706FC9CAF40A}" presName="centerShape" presStyleLbl="node0" presStyleIdx="0" presStyleCnt="1"/>
      <dgm:spPr/>
    </dgm:pt>
    <dgm:pt modelId="{F6E2BC79-13D3-46F5-9E6F-B73120548878}" type="pres">
      <dgm:prSet presAssocID="{C21A2741-1518-4DE4-AB4F-1F710650603F}" presName="node" presStyleLbl="node1" presStyleIdx="0" presStyleCnt="4" custScaleX="178624" custScaleY="59302">
        <dgm:presLayoutVars>
          <dgm:bulletEnabled val="1"/>
        </dgm:presLayoutVars>
      </dgm:prSet>
      <dgm:spPr>
        <a:xfrm>
          <a:off x="4366913" y="341344"/>
          <a:ext cx="1663349" cy="987098"/>
        </a:xfrm>
        <a:prstGeom prst="rect">
          <a:avLst/>
        </a:prstGeom>
      </dgm:spPr>
    </dgm:pt>
    <dgm:pt modelId="{55C43902-7EE7-474B-8E10-8FA1B10B56B7}" type="pres">
      <dgm:prSet presAssocID="{C21A2741-1518-4DE4-AB4F-1F710650603F}" presName="dummy" presStyleCnt="0"/>
      <dgm:spPr/>
    </dgm:pt>
    <dgm:pt modelId="{28DFA09C-2EBB-427E-8DFF-6BB11D6A1884}" type="pres">
      <dgm:prSet presAssocID="{04B25AF1-90D4-49EB-89EE-57FA2088FD8E}" presName="sibTrans" presStyleLbl="sibTrans2D1" presStyleIdx="0" presStyleCnt="4"/>
      <dgm:spPr/>
    </dgm:pt>
    <dgm:pt modelId="{64709227-0F2F-4A16-8B0F-E6350D9C7929}" type="pres">
      <dgm:prSet presAssocID="{0E3AC328-BF45-48B3-B295-A85781C5E063}" presName="node" presStyleLbl="node1" presStyleIdx="1" presStyleCnt="4" custScaleX="178555" custScaleY="59302" custRadScaleRad="122724" custRadScaleInc="-1246">
        <dgm:presLayoutVars>
          <dgm:bulletEnabled val="1"/>
        </dgm:presLayoutVars>
      </dgm:prSet>
      <dgm:spPr>
        <a:xfrm>
          <a:off x="6887234" y="2861840"/>
          <a:ext cx="1663349" cy="986399"/>
        </a:xfrm>
        <a:prstGeom prst="rect">
          <a:avLst/>
        </a:prstGeom>
      </dgm:spPr>
    </dgm:pt>
    <dgm:pt modelId="{56F03925-D5A4-4C57-B31F-B2FFCA136362}" type="pres">
      <dgm:prSet presAssocID="{0E3AC328-BF45-48B3-B295-A85781C5E063}" presName="dummy" presStyleCnt="0"/>
      <dgm:spPr/>
    </dgm:pt>
    <dgm:pt modelId="{2F906403-4419-49C6-B794-505F05ECEB4A}" type="pres">
      <dgm:prSet presAssocID="{51DDEBFB-21B9-47A8-9F8D-9ADFF3596F74}" presName="sibTrans" presStyleLbl="sibTrans2D1" presStyleIdx="1" presStyleCnt="4"/>
      <dgm:spPr/>
    </dgm:pt>
    <dgm:pt modelId="{671D7F45-CFE4-41A9-A462-894B033F808B}" type="pres">
      <dgm:prSet presAssocID="{8643104F-A69A-42A9-A501-C4EA1B26E00B}" presName="node" presStyleLbl="node1" presStyleIdx="2" presStyleCnt="4" custScaleX="178555" custScaleY="59302">
        <dgm:presLayoutVars>
          <dgm:bulletEnabled val="1"/>
        </dgm:presLayoutVars>
      </dgm:prSet>
      <dgm:spPr>
        <a:xfrm>
          <a:off x="4366913" y="5382161"/>
          <a:ext cx="1663349" cy="986399"/>
        </a:xfrm>
        <a:prstGeom prst="rect">
          <a:avLst/>
        </a:prstGeom>
      </dgm:spPr>
    </dgm:pt>
    <dgm:pt modelId="{BC87A005-077D-4052-9EDB-EB9E7804D9B0}" type="pres">
      <dgm:prSet presAssocID="{8643104F-A69A-42A9-A501-C4EA1B26E00B}" presName="dummy" presStyleCnt="0"/>
      <dgm:spPr/>
    </dgm:pt>
    <dgm:pt modelId="{2AA15D47-F471-43B4-9D02-06A6A46C28B0}" type="pres">
      <dgm:prSet presAssocID="{B6624BC9-1008-48E0-AE14-968E6E5F497E}" presName="sibTrans" presStyleLbl="sibTrans2D1" presStyleIdx="2" presStyleCnt="4"/>
      <dgm:spPr/>
    </dgm:pt>
    <dgm:pt modelId="{4C49EDEF-F0A5-4A79-9BA4-95A923A18B5D}" type="pres">
      <dgm:prSet presAssocID="{C247232F-3477-4227-9EAA-8F66FF3A4BA7}" presName="node" presStyleLbl="node1" presStyleIdx="3" presStyleCnt="4" custScaleX="178555" custScaleY="59302" custRadScaleRad="130786" custRadScaleInc="1169">
        <dgm:presLayoutVars>
          <dgm:bulletEnabled val="1"/>
        </dgm:presLayoutVars>
      </dgm:prSet>
      <dgm:spPr>
        <a:xfrm>
          <a:off x="1514537" y="2861840"/>
          <a:ext cx="2327458" cy="986399"/>
        </a:xfrm>
        <a:prstGeom prst="rect">
          <a:avLst/>
        </a:prstGeom>
      </dgm:spPr>
    </dgm:pt>
    <dgm:pt modelId="{A35F2C57-920D-46FA-B417-7C8C3D4E5E73}" type="pres">
      <dgm:prSet presAssocID="{C247232F-3477-4227-9EAA-8F66FF3A4BA7}" presName="dummy" presStyleCnt="0"/>
      <dgm:spPr/>
    </dgm:pt>
    <dgm:pt modelId="{A7202487-72B4-44EB-8084-41E151A416F6}" type="pres">
      <dgm:prSet presAssocID="{12921255-5D55-429C-AEDD-CE46A9FEDB47}" presName="sibTrans" presStyleLbl="sibTrans2D1" presStyleIdx="3" presStyleCnt="4"/>
      <dgm:spPr/>
    </dgm:pt>
  </dgm:ptLst>
  <dgm:cxnLst>
    <dgm:cxn modelId="{53B56B0E-01B0-46A3-9806-528E4F9A3AA9}" srcId="{1ECC584D-FECE-45F7-9A75-706FC9CAF40A}" destId="{C247232F-3477-4227-9EAA-8F66FF3A4BA7}" srcOrd="3" destOrd="0" parTransId="{952D7585-BA81-4514-9431-43162C2C87B0}" sibTransId="{12921255-5D55-429C-AEDD-CE46A9FEDB47}"/>
    <dgm:cxn modelId="{A297DA1D-E091-46A5-A2F1-5BFB0A2DF909}" type="presOf" srcId="{5D3DD6D8-F220-4FA4-BF8C-4A8E425732B9}" destId="{887049FB-F465-4DDC-B2F3-25872DDF58FB}" srcOrd="0" destOrd="0" presId="urn:microsoft.com/office/officeart/2005/8/layout/radial6"/>
    <dgm:cxn modelId="{E73DA448-FEDA-4BF7-A245-E2EF32A908B4}" type="presOf" srcId="{B6624BC9-1008-48E0-AE14-968E6E5F497E}" destId="{2AA15D47-F471-43B4-9D02-06A6A46C28B0}" srcOrd="0" destOrd="0" presId="urn:microsoft.com/office/officeart/2005/8/layout/radial6"/>
    <dgm:cxn modelId="{1EFCCE50-1487-4210-94B9-C07992CF0CF5}" type="presOf" srcId="{1ECC584D-FECE-45F7-9A75-706FC9CAF40A}" destId="{E70C087F-4B05-4C44-AC45-7D55B08A7ACB}" srcOrd="0" destOrd="0" presId="urn:microsoft.com/office/officeart/2005/8/layout/radial6"/>
    <dgm:cxn modelId="{5C14AA54-58D9-4908-AACC-0020E1A8BD24}" type="presOf" srcId="{C247232F-3477-4227-9EAA-8F66FF3A4BA7}" destId="{4C49EDEF-F0A5-4A79-9BA4-95A923A18B5D}" srcOrd="0" destOrd="0" presId="urn:microsoft.com/office/officeart/2005/8/layout/radial6"/>
    <dgm:cxn modelId="{554FE476-536B-44A4-8324-4A0CF70BDBB0}" srcId="{5D3DD6D8-F220-4FA4-BF8C-4A8E425732B9}" destId="{1ECC584D-FECE-45F7-9A75-706FC9CAF40A}" srcOrd="0" destOrd="0" parTransId="{726536BA-B44E-4288-9BD4-B61A74088FE4}" sibTransId="{70CF7FC1-E2A6-4797-804C-1BBCE7FB588F}"/>
    <dgm:cxn modelId="{FF678B7E-FE6C-41DA-B109-1AF82882D887}" srcId="{1ECC584D-FECE-45F7-9A75-706FC9CAF40A}" destId="{8643104F-A69A-42A9-A501-C4EA1B26E00B}" srcOrd="2" destOrd="0" parTransId="{E196DA80-F618-46B1-95BE-F0CD68EF6EBF}" sibTransId="{B6624BC9-1008-48E0-AE14-968E6E5F497E}"/>
    <dgm:cxn modelId="{FEBDB98F-5C3A-479B-9965-1C8B8776094C}" srcId="{1ECC584D-FECE-45F7-9A75-706FC9CAF40A}" destId="{C21A2741-1518-4DE4-AB4F-1F710650603F}" srcOrd="0" destOrd="0" parTransId="{7D6ED347-3AEE-4784-92FF-59598D7798D1}" sibTransId="{04B25AF1-90D4-49EB-89EE-57FA2088FD8E}"/>
    <dgm:cxn modelId="{4CA6879B-4A6E-4E51-9D73-F79D71C6BE83}" type="presOf" srcId="{12921255-5D55-429C-AEDD-CE46A9FEDB47}" destId="{A7202487-72B4-44EB-8084-41E151A416F6}" srcOrd="0" destOrd="0" presId="urn:microsoft.com/office/officeart/2005/8/layout/radial6"/>
    <dgm:cxn modelId="{2F24BC9E-1E3D-42AD-A142-2E2FF42824E3}" srcId="{1ECC584D-FECE-45F7-9A75-706FC9CAF40A}" destId="{0E3AC328-BF45-48B3-B295-A85781C5E063}" srcOrd="1" destOrd="0" parTransId="{AF5A0B93-3BA3-43F0-84DA-1505355F8B7D}" sibTransId="{51DDEBFB-21B9-47A8-9F8D-9ADFF3596F74}"/>
    <dgm:cxn modelId="{C3F023AF-0C54-4782-A571-FA7535E1B9E2}" type="presOf" srcId="{C21A2741-1518-4DE4-AB4F-1F710650603F}" destId="{F6E2BC79-13D3-46F5-9E6F-B73120548878}" srcOrd="0" destOrd="0" presId="urn:microsoft.com/office/officeart/2005/8/layout/radial6"/>
    <dgm:cxn modelId="{CCEC50C1-3733-4E88-AF2A-E073EFB982D7}" type="presOf" srcId="{51DDEBFB-21B9-47A8-9F8D-9ADFF3596F74}" destId="{2F906403-4419-49C6-B794-505F05ECEB4A}" srcOrd="0" destOrd="0" presId="urn:microsoft.com/office/officeart/2005/8/layout/radial6"/>
    <dgm:cxn modelId="{05EA33D8-0F97-4A3D-BDAD-E1CD31938906}" type="presOf" srcId="{8643104F-A69A-42A9-A501-C4EA1B26E00B}" destId="{671D7F45-CFE4-41A9-A462-894B033F808B}" srcOrd="0" destOrd="0" presId="urn:microsoft.com/office/officeart/2005/8/layout/radial6"/>
    <dgm:cxn modelId="{1BFF72DB-9B15-4609-B5FE-FEAC81871626}" type="presOf" srcId="{0E3AC328-BF45-48B3-B295-A85781C5E063}" destId="{64709227-0F2F-4A16-8B0F-E6350D9C7929}" srcOrd="0" destOrd="0" presId="urn:microsoft.com/office/officeart/2005/8/layout/radial6"/>
    <dgm:cxn modelId="{D66711ED-19AC-456F-A5DB-14BAA7BCF68E}" type="presOf" srcId="{04B25AF1-90D4-49EB-89EE-57FA2088FD8E}" destId="{28DFA09C-2EBB-427E-8DFF-6BB11D6A1884}" srcOrd="0" destOrd="0" presId="urn:microsoft.com/office/officeart/2005/8/layout/radial6"/>
    <dgm:cxn modelId="{F6F40320-366D-457F-9979-C9CDD9EC5F42}" type="presParOf" srcId="{887049FB-F465-4DDC-B2F3-25872DDF58FB}" destId="{E70C087F-4B05-4C44-AC45-7D55B08A7ACB}" srcOrd="0" destOrd="0" presId="urn:microsoft.com/office/officeart/2005/8/layout/radial6"/>
    <dgm:cxn modelId="{19E9D072-1E2A-4019-8C7E-E9DC472073E8}" type="presParOf" srcId="{887049FB-F465-4DDC-B2F3-25872DDF58FB}" destId="{F6E2BC79-13D3-46F5-9E6F-B73120548878}" srcOrd="1" destOrd="0" presId="urn:microsoft.com/office/officeart/2005/8/layout/radial6"/>
    <dgm:cxn modelId="{E9B81BA7-F2C5-4681-8715-535854FFEBEE}" type="presParOf" srcId="{887049FB-F465-4DDC-B2F3-25872DDF58FB}" destId="{55C43902-7EE7-474B-8E10-8FA1B10B56B7}" srcOrd="2" destOrd="0" presId="urn:microsoft.com/office/officeart/2005/8/layout/radial6"/>
    <dgm:cxn modelId="{0C0E27D5-E75F-4A3E-B547-C2CFECC94A9E}" type="presParOf" srcId="{887049FB-F465-4DDC-B2F3-25872DDF58FB}" destId="{28DFA09C-2EBB-427E-8DFF-6BB11D6A1884}" srcOrd="3" destOrd="0" presId="urn:microsoft.com/office/officeart/2005/8/layout/radial6"/>
    <dgm:cxn modelId="{8F1372C0-020C-49A7-96A1-6A67CA110637}" type="presParOf" srcId="{887049FB-F465-4DDC-B2F3-25872DDF58FB}" destId="{64709227-0F2F-4A16-8B0F-E6350D9C7929}" srcOrd="4" destOrd="0" presId="urn:microsoft.com/office/officeart/2005/8/layout/radial6"/>
    <dgm:cxn modelId="{4B4DC1A5-BC4E-4522-962E-4ACFF0BCE989}" type="presParOf" srcId="{887049FB-F465-4DDC-B2F3-25872DDF58FB}" destId="{56F03925-D5A4-4C57-B31F-B2FFCA136362}" srcOrd="5" destOrd="0" presId="urn:microsoft.com/office/officeart/2005/8/layout/radial6"/>
    <dgm:cxn modelId="{7D3ADFCA-941C-47F1-9FB8-C06FBF9424B9}" type="presParOf" srcId="{887049FB-F465-4DDC-B2F3-25872DDF58FB}" destId="{2F906403-4419-49C6-B794-505F05ECEB4A}" srcOrd="6" destOrd="0" presId="urn:microsoft.com/office/officeart/2005/8/layout/radial6"/>
    <dgm:cxn modelId="{B941D0D3-CBD0-4184-8B6D-7F32A9650246}" type="presParOf" srcId="{887049FB-F465-4DDC-B2F3-25872DDF58FB}" destId="{671D7F45-CFE4-41A9-A462-894B033F808B}" srcOrd="7" destOrd="0" presId="urn:microsoft.com/office/officeart/2005/8/layout/radial6"/>
    <dgm:cxn modelId="{C07A6423-AEEB-44BE-9253-887CAF2924C0}" type="presParOf" srcId="{887049FB-F465-4DDC-B2F3-25872DDF58FB}" destId="{BC87A005-077D-4052-9EDB-EB9E7804D9B0}" srcOrd="8" destOrd="0" presId="urn:microsoft.com/office/officeart/2005/8/layout/radial6"/>
    <dgm:cxn modelId="{6442F2C0-B11B-4BAE-9C80-835CCB64C1A4}" type="presParOf" srcId="{887049FB-F465-4DDC-B2F3-25872DDF58FB}" destId="{2AA15D47-F471-43B4-9D02-06A6A46C28B0}" srcOrd="9" destOrd="0" presId="urn:microsoft.com/office/officeart/2005/8/layout/radial6"/>
    <dgm:cxn modelId="{0FF3B680-9DC0-4BF9-BF21-68FC5B68D473}" type="presParOf" srcId="{887049FB-F465-4DDC-B2F3-25872DDF58FB}" destId="{4C49EDEF-F0A5-4A79-9BA4-95A923A18B5D}" srcOrd="10" destOrd="0" presId="urn:microsoft.com/office/officeart/2005/8/layout/radial6"/>
    <dgm:cxn modelId="{D0555AE0-974D-4F19-9A83-7188C2768CA8}" type="presParOf" srcId="{887049FB-F465-4DDC-B2F3-25872DDF58FB}" destId="{A35F2C57-920D-46FA-B417-7C8C3D4E5E73}" srcOrd="11" destOrd="0" presId="urn:microsoft.com/office/officeart/2005/8/layout/radial6"/>
    <dgm:cxn modelId="{10D6A9C0-6534-47CE-85D9-34466B42CEB5}" type="presParOf" srcId="{887049FB-F465-4DDC-B2F3-25872DDF58FB}" destId="{A7202487-72B4-44EB-8084-41E151A416F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BED4E-8725-4B80-BA96-BAB96E66DA0F}">
      <dsp:nvSpPr>
        <dsp:cNvPr id="0" name=""/>
        <dsp:cNvSpPr/>
      </dsp:nvSpPr>
      <dsp:spPr>
        <a:xfrm>
          <a:off x="1618129" y="0"/>
          <a:ext cx="6472518" cy="64725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E-governance</a:t>
          </a:r>
        </a:p>
      </dsp:txBody>
      <dsp:txXfrm>
        <a:off x="3949529" y="323625"/>
        <a:ext cx="1809716" cy="970877"/>
      </dsp:txXfrm>
    </dsp:sp>
    <dsp:sp modelId="{89803B9D-1BD9-47A3-8AAB-0ECC88AD820C}">
      <dsp:nvSpPr>
        <dsp:cNvPr id="0" name=""/>
        <dsp:cNvSpPr/>
      </dsp:nvSpPr>
      <dsp:spPr>
        <a:xfrm>
          <a:off x="2265380" y="1294503"/>
          <a:ext cx="5178014" cy="5178014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E-governance in public sector</a:t>
          </a:r>
        </a:p>
      </dsp:txBody>
      <dsp:txXfrm>
        <a:off x="3949529" y="1605184"/>
        <a:ext cx="1809716" cy="932042"/>
      </dsp:txXfrm>
    </dsp:sp>
    <dsp:sp modelId="{4034BAC8-FCAD-4216-A41C-F169C65289E8}">
      <dsp:nvSpPr>
        <dsp:cNvPr id="0" name=""/>
        <dsp:cNvSpPr/>
      </dsp:nvSpPr>
      <dsp:spPr>
        <a:xfrm>
          <a:off x="2912632" y="2589007"/>
          <a:ext cx="3883510" cy="3883510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Buisness</a:t>
          </a:r>
          <a:r>
            <a:rPr lang="en-US" sz="1700" kern="1200" dirty="0"/>
            <a:t> Process Management</a:t>
          </a:r>
        </a:p>
      </dsp:txBody>
      <dsp:txXfrm>
        <a:off x="3949529" y="2880270"/>
        <a:ext cx="1809716" cy="873789"/>
      </dsp:txXfrm>
    </dsp:sp>
    <dsp:sp modelId="{6053196E-C283-4710-A3D3-FFD79BB4E504}">
      <dsp:nvSpPr>
        <dsp:cNvPr id="0" name=""/>
        <dsp:cNvSpPr/>
      </dsp:nvSpPr>
      <dsp:spPr>
        <a:xfrm>
          <a:off x="3559884" y="3883510"/>
          <a:ext cx="2589007" cy="258900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Purchasing Business Process</a:t>
          </a:r>
        </a:p>
      </dsp:txBody>
      <dsp:txXfrm>
        <a:off x="3939035" y="4530762"/>
        <a:ext cx="1830704" cy="1294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2487-72B4-44EB-8084-41E151A416F6}">
      <dsp:nvSpPr>
        <dsp:cNvPr id="0" name=""/>
        <dsp:cNvSpPr/>
      </dsp:nvSpPr>
      <dsp:spPr>
        <a:xfrm>
          <a:off x="1674413" y="651769"/>
          <a:ext cx="5160403" cy="5160403"/>
        </a:xfrm>
        <a:prstGeom prst="blockArc">
          <a:avLst>
            <a:gd name="adj1" fmla="val 10659614"/>
            <a:gd name="adj2" fmla="val 17278743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5D47-F471-43B4-9D02-06A6A46C28B0}">
      <dsp:nvSpPr>
        <dsp:cNvPr id="0" name=""/>
        <dsp:cNvSpPr/>
      </dsp:nvSpPr>
      <dsp:spPr>
        <a:xfrm>
          <a:off x="1672403" y="898560"/>
          <a:ext cx="5160403" cy="5160403"/>
        </a:xfrm>
        <a:prstGeom prst="blockArc">
          <a:avLst>
            <a:gd name="adj1" fmla="val 4318374"/>
            <a:gd name="adj2" fmla="val 10996385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06403-4419-49C6-B794-505F05ECEB4A}">
      <dsp:nvSpPr>
        <dsp:cNvPr id="0" name=""/>
        <dsp:cNvSpPr/>
      </dsp:nvSpPr>
      <dsp:spPr>
        <a:xfrm>
          <a:off x="3026493" y="841104"/>
          <a:ext cx="5160403" cy="5160403"/>
        </a:xfrm>
        <a:prstGeom prst="blockArc">
          <a:avLst>
            <a:gd name="adj1" fmla="val 21482065"/>
            <a:gd name="adj2" fmla="val 6190063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FA09C-2EBB-427E-8DFF-6BB11D6A1884}">
      <dsp:nvSpPr>
        <dsp:cNvPr id="0" name=""/>
        <dsp:cNvSpPr/>
      </dsp:nvSpPr>
      <dsp:spPr>
        <a:xfrm>
          <a:off x="3025427" y="708821"/>
          <a:ext cx="5160403" cy="5160403"/>
        </a:xfrm>
        <a:prstGeom prst="blockArc">
          <a:avLst>
            <a:gd name="adj1" fmla="val 15411430"/>
            <a:gd name="adj2" fmla="val 62526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087F-4B05-4C44-AC45-7D55B08A7ACB}">
      <dsp:nvSpPr>
        <dsp:cNvPr id="0" name=""/>
        <dsp:cNvSpPr/>
      </dsp:nvSpPr>
      <dsp:spPr>
        <a:xfrm>
          <a:off x="3844453" y="2166933"/>
          <a:ext cx="2376214" cy="2376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 Science Research DSR</a:t>
          </a:r>
        </a:p>
      </dsp:txBody>
      <dsp:txXfrm>
        <a:off x="4192441" y="2514921"/>
        <a:ext cx="1680238" cy="1680238"/>
      </dsp:txXfrm>
    </dsp:sp>
    <dsp:sp modelId="{F6E2BC79-13D3-46F5-9E6F-B73120548878}">
      <dsp:nvSpPr>
        <dsp:cNvPr id="0" name=""/>
        <dsp:cNvSpPr/>
      </dsp:nvSpPr>
      <dsp:spPr>
        <a:xfrm>
          <a:off x="3546989" y="341519"/>
          <a:ext cx="2971142" cy="9863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 Driven Architecture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The modeling of structural,  behavioral and component  of the proposed system</a:t>
          </a:r>
        </a:p>
      </dsp:txBody>
      <dsp:txXfrm>
        <a:off x="3546989" y="341519"/>
        <a:ext cx="2971142" cy="986399"/>
      </dsp:txXfrm>
    </dsp:sp>
    <dsp:sp modelId="{64709227-0F2F-4A16-8B0F-E6350D9C7929}">
      <dsp:nvSpPr>
        <dsp:cNvPr id="0" name=""/>
        <dsp:cNvSpPr/>
      </dsp:nvSpPr>
      <dsp:spPr>
        <a:xfrm>
          <a:off x="6640537" y="2841661"/>
          <a:ext cx="2969994" cy="986399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Experimental Method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conducting prototyping experiments to validate and assess our proposal</a:t>
          </a:r>
        </a:p>
      </dsp:txBody>
      <dsp:txXfrm>
        <a:off x="6640537" y="2841661"/>
        <a:ext cx="2969994" cy="986399"/>
      </dsp:txXfrm>
    </dsp:sp>
    <dsp:sp modelId="{671D7F45-CFE4-41A9-A462-894B033F808B}">
      <dsp:nvSpPr>
        <dsp:cNvPr id="0" name=""/>
        <dsp:cNvSpPr/>
      </dsp:nvSpPr>
      <dsp:spPr>
        <a:xfrm>
          <a:off x="3547563" y="5382161"/>
          <a:ext cx="2969994" cy="986399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Literature survey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examination of the literature in order to identify gaps, and develop research questions.</a:t>
          </a:r>
        </a:p>
      </dsp:txBody>
      <dsp:txXfrm>
        <a:off x="3547563" y="5382161"/>
        <a:ext cx="2969994" cy="986399"/>
      </dsp:txXfrm>
    </dsp:sp>
    <dsp:sp modelId="{4C49EDEF-F0A5-4A79-9BA4-95A923A18B5D}">
      <dsp:nvSpPr>
        <dsp:cNvPr id="0" name=""/>
        <dsp:cNvSpPr/>
      </dsp:nvSpPr>
      <dsp:spPr>
        <a:xfrm>
          <a:off x="251398" y="2841664"/>
          <a:ext cx="2969994" cy="986399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Simulation Method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Simulate, explore, and predict NLP dataset and analyze reviews Data </a:t>
          </a:r>
        </a:p>
      </dsp:txBody>
      <dsp:txXfrm>
        <a:off x="251398" y="2841664"/>
        <a:ext cx="2969994" cy="98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29FE-4B09-4AE9-91A8-54558795773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6A08F-0B08-4FA5-A0DC-FD8CC4B750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6A08F-0B08-4FA5-A0DC-FD8CC4B75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DED97-C73B-4E91-A16B-DBC5B3600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6957DE-F5BF-4E44-BE0F-1A3BC7063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51E1B-69AC-46F1-85AB-D6E191F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3638C-3FE4-46D2-981A-95E72FA2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9DEED4-0F03-41FE-AEE2-6BAD0BA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4EAB6-29C5-490B-A305-20CAE3EB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6291B4-AFE6-4FFE-BC96-0346B9E94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E3968-FBAC-4137-8869-C76996CE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E9B3C-26C4-4873-9739-07C6C6A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4C391-001E-4878-A403-BA633AF6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FD026C-4AE0-4815-88EF-E5453C9EF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A4CB0-8DF7-4C3A-8B00-3E3104FE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1CC88-664D-4194-807C-53BF42AA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701CB-653B-4849-A0A8-3F2ECBD6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8D4EB-411D-475F-8B13-2711A0EC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9414A-2DC1-4A51-9BA2-D55A88F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CEA5A-619A-44E9-A4C8-3A4D64EC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8646E-41DA-4AB2-A1E9-24EE60F6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4788A-D075-4C7A-9405-BF84E71D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A94ED-EB82-4784-BF46-C2AA33A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E819-1DB0-4C43-AE15-672ADE54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507591-EF5D-4048-AC14-ADDD2F13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DA486-D839-4BEF-84EF-7DF0B90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BC275-ACB6-4C25-A012-6A6D058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32F029-D067-42DB-9517-118B0201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DE2B5-7D60-4754-B6D8-1F9EB6ED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C7F40-786A-450B-B13B-E6DC1462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EB558E-D2DC-45FB-AD91-85BA3497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914AF-458E-40A7-A3E3-6751883F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4E029-650A-4D7E-A3DB-DCF5A38E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48CCA-0350-4F84-A5CA-E99AC54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03C8A-44AB-4D54-BC97-A1F098C4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C3F259-6B30-4747-B98E-6C05C084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4CB33-5798-4EA5-82DB-571D1852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2F26C3-478D-4E86-8841-47A501BC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E95BC-A2F6-4372-BA11-AFA4EE9D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95B1E8-39C6-4730-A60F-94C921F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36D313-1FF2-4E06-8B80-4DD1326E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57949B-6F7D-4F61-8101-39CE4E18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18285-5878-4B7D-AFC3-97AFB3F2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0D20-AE76-4647-A735-C1A0A690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385A6-2DE5-409A-BC9D-812E93FB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F3D5EA-AC15-4FAB-A221-62905A4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842240-0587-41B7-BD1B-B573DDA3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CC70F4-ABF8-4201-B93F-B62ED98B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F7097-915B-4F4D-9D9A-16F1DB0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1155A-251F-4DC3-A96D-85A57B3B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0669-E618-4B22-A41F-11CFA9D0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C041C3-0B99-497C-8A1A-6745566A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33347-E9EA-4B10-89B4-7A8D4FDD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76D52A-342A-47D8-83A7-B4364AA6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C1DDFC-DB3E-42BD-B821-12010097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34AB3-6406-44A2-B133-0D870D1D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17FDDE-6C53-402A-9265-E3D6A6770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967D3F-4E7D-42CE-B229-17FF507C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1A504-92BB-4310-B4F0-890AF0B2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3D3C71-3675-4B24-84DB-38C7B26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21D70-C751-42E9-A7CE-9CEE3AD5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542A53-AFCD-4CCC-9EBB-7D3692A4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64BA6-E73F-4006-BFA2-0DAA7A59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20E92-14F5-440D-97EA-F3C8B680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F52D-6AD1-4679-A7EB-8951F6326E6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AD464-2BFB-4175-B58D-406B6B902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B8A3D-DF65-49E7-9330-5BE88A499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266B-FC81-42B5-96E8-30FFC375A8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E7098-A47C-43C6-86E4-D4640490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8C037-90E3-43FF-AC7A-B4BA79040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13DE19F-9C47-4F19-8FA1-A1B8DE6E8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1074"/>
              </p:ext>
            </p:extLst>
          </p:nvPr>
        </p:nvGraphicFramePr>
        <p:xfrm>
          <a:off x="1243103" y="161364"/>
          <a:ext cx="9708776" cy="647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47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0EDEE6-A7F4-4696-B466-D478043C3E3A}"/>
              </a:ext>
            </a:extLst>
          </p:cNvPr>
          <p:cNvSpPr txBox="1"/>
          <p:nvPr/>
        </p:nvSpPr>
        <p:spPr>
          <a:xfrm>
            <a:off x="2057024" y="125506"/>
            <a:ext cx="79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Business Model Canvas : Smart Business Process Management System S-BPMS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395D0-BAF3-45BA-8D89-B857582EC05D}"/>
              </a:ext>
            </a:extLst>
          </p:cNvPr>
          <p:cNvSpPr/>
          <p:nvPr/>
        </p:nvSpPr>
        <p:spPr>
          <a:xfrm>
            <a:off x="582708" y="553118"/>
            <a:ext cx="2133600" cy="437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CBF66-DABD-4EF2-9892-085933BE43ED}"/>
              </a:ext>
            </a:extLst>
          </p:cNvPr>
          <p:cNvSpPr/>
          <p:nvPr/>
        </p:nvSpPr>
        <p:spPr>
          <a:xfrm>
            <a:off x="2743202" y="555809"/>
            <a:ext cx="2133600" cy="2169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80D1DE-D093-4343-B417-F6467A9EFFEC}"/>
              </a:ext>
            </a:extLst>
          </p:cNvPr>
          <p:cNvSpPr/>
          <p:nvPr/>
        </p:nvSpPr>
        <p:spPr>
          <a:xfrm>
            <a:off x="4912659" y="555809"/>
            <a:ext cx="2133600" cy="437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97101-1C88-4F70-8159-08C786A339A4}"/>
              </a:ext>
            </a:extLst>
          </p:cNvPr>
          <p:cNvSpPr/>
          <p:nvPr/>
        </p:nvSpPr>
        <p:spPr>
          <a:xfrm>
            <a:off x="9251573" y="555810"/>
            <a:ext cx="2133600" cy="4374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A0B23-621B-4321-B936-360F38473D18}"/>
              </a:ext>
            </a:extLst>
          </p:cNvPr>
          <p:cNvSpPr/>
          <p:nvPr/>
        </p:nvSpPr>
        <p:spPr>
          <a:xfrm>
            <a:off x="2743202" y="2757952"/>
            <a:ext cx="2133600" cy="2169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C7D20-336E-4A36-B790-6714761114F6}"/>
              </a:ext>
            </a:extLst>
          </p:cNvPr>
          <p:cNvSpPr/>
          <p:nvPr/>
        </p:nvSpPr>
        <p:spPr>
          <a:xfrm>
            <a:off x="7082113" y="555806"/>
            <a:ext cx="2133600" cy="273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9D606-E63B-4E1B-B64A-9A03C5D0AE54}"/>
              </a:ext>
            </a:extLst>
          </p:cNvPr>
          <p:cNvSpPr/>
          <p:nvPr/>
        </p:nvSpPr>
        <p:spPr>
          <a:xfrm>
            <a:off x="7082113" y="3358866"/>
            <a:ext cx="2133600" cy="1571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CCFA0-8796-4FC4-87E8-B190B09701DF}"/>
              </a:ext>
            </a:extLst>
          </p:cNvPr>
          <p:cNvSpPr/>
          <p:nvPr/>
        </p:nvSpPr>
        <p:spPr>
          <a:xfrm rot="16200000">
            <a:off x="2393576" y="3155576"/>
            <a:ext cx="1766050" cy="538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2B365-68DA-4BEF-A5FB-B2492AE01613}"/>
              </a:ext>
            </a:extLst>
          </p:cNvPr>
          <p:cNvSpPr/>
          <p:nvPr/>
        </p:nvSpPr>
        <p:spPr>
          <a:xfrm rot="16200000">
            <a:off x="7826188" y="3155572"/>
            <a:ext cx="1766050" cy="538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FFC8BC-0D1D-4E31-A6E7-0BE940C27936}"/>
              </a:ext>
            </a:extLst>
          </p:cNvPr>
          <p:cNvSpPr txBox="1"/>
          <p:nvPr/>
        </p:nvSpPr>
        <p:spPr>
          <a:xfrm>
            <a:off x="578972" y="546208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EA0B52-5A1E-44CE-B993-B12A83ECF803}"/>
              </a:ext>
            </a:extLst>
          </p:cNvPr>
          <p:cNvSpPr txBox="1"/>
          <p:nvPr/>
        </p:nvSpPr>
        <p:spPr>
          <a:xfrm>
            <a:off x="2749502" y="548360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D00C79-3A34-406A-82B9-2AD73BB16CC8}"/>
              </a:ext>
            </a:extLst>
          </p:cNvPr>
          <p:cNvSpPr txBox="1"/>
          <p:nvPr/>
        </p:nvSpPr>
        <p:spPr>
          <a:xfrm>
            <a:off x="4910003" y="550737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Unique value</a:t>
            </a:r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D876C6-34C0-4431-896D-A6A398BBB9EB}"/>
              </a:ext>
            </a:extLst>
          </p:cNvPr>
          <p:cNvSpPr txBox="1"/>
          <p:nvPr/>
        </p:nvSpPr>
        <p:spPr>
          <a:xfrm>
            <a:off x="7080274" y="550737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Customer Relationships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CA6B66-9E68-49F8-A316-61D881E4948D}"/>
              </a:ext>
            </a:extLst>
          </p:cNvPr>
          <p:cNvSpPr txBox="1"/>
          <p:nvPr/>
        </p:nvSpPr>
        <p:spPr>
          <a:xfrm>
            <a:off x="9248122" y="552861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Customer Segments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630FD73-4DEE-48CD-8248-DE7C007898D1}"/>
              </a:ext>
            </a:extLst>
          </p:cNvPr>
          <p:cNvSpPr txBox="1"/>
          <p:nvPr/>
        </p:nvSpPr>
        <p:spPr>
          <a:xfrm>
            <a:off x="7079118" y="3355593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Channels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63D1F42-84EE-4926-B6C8-940EF287EC69}"/>
              </a:ext>
            </a:extLst>
          </p:cNvPr>
          <p:cNvSpPr txBox="1"/>
          <p:nvPr/>
        </p:nvSpPr>
        <p:spPr>
          <a:xfrm>
            <a:off x="6009997" y="4962731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Revenue Streams</a:t>
            </a:r>
            <a:endParaRPr lang="en-US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0BF724-8E6F-4071-A15C-F096A7734C02}"/>
              </a:ext>
            </a:extLst>
          </p:cNvPr>
          <p:cNvSpPr txBox="1"/>
          <p:nvPr/>
        </p:nvSpPr>
        <p:spPr>
          <a:xfrm>
            <a:off x="579767" y="4961860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Cost Structure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E3941F-4DDA-462D-A01F-4689CE5FDE84}"/>
              </a:ext>
            </a:extLst>
          </p:cNvPr>
          <p:cNvSpPr txBox="1"/>
          <p:nvPr/>
        </p:nvSpPr>
        <p:spPr>
          <a:xfrm>
            <a:off x="2739187" y="2755204"/>
            <a:ext cx="214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metrics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C2E762-F30D-4F6A-8F4E-1360452AB77D}"/>
              </a:ext>
            </a:extLst>
          </p:cNvPr>
          <p:cNvSpPr/>
          <p:nvPr/>
        </p:nvSpPr>
        <p:spPr>
          <a:xfrm>
            <a:off x="802219" y="1323703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Purchasing in public sector is budgetary loophole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906570-660D-4D87-A1BA-4A32A01E3F26}"/>
              </a:ext>
            </a:extLst>
          </p:cNvPr>
          <p:cNvSpPr/>
          <p:nvPr/>
        </p:nvSpPr>
        <p:spPr>
          <a:xfrm>
            <a:off x="802219" y="2015055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Lack of transparency and consistency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2BA8D1-E277-44CD-AE80-D7F4F33EEA30}"/>
              </a:ext>
            </a:extLst>
          </p:cNvPr>
          <p:cNvSpPr/>
          <p:nvPr/>
        </p:nvSpPr>
        <p:spPr>
          <a:xfrm>
            <a:off x="2842846" y="914345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Formalizing the design and the execution of Business Processes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B802A-50DF-4DDE-B379-BDB51370D3AD}"/>
              </a:ext>
            </a:extLst>
          </p:cNvPr>
          <p:cNvSpPr/>
          <p:nvPr/>
        </p:nvSpPr>
        <p:spPr>
          <a:xfrm>
            <a:off x="2842845" y="1591315"/>
            <a:ext cx="1792935" cy="8436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Locking and securing the transactions within the Purchasing Business Process via ICT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90391-1543-458F-8DAE-4590288267C9}"/>
              </a:ext>
            </a:extLst>
          </p:cNvPr>
          <p:cNvSpPr/>
          <p:nvPr/>
        </p:nvSpPr>
        <p:spPr>
          <a:xfrm>
            <a:off x="7255013" y="3794070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Smart Business Process Management System S-BPMS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AAD352-1555-480B-86E2-4AD6C6DA7F3D}"/>
              </a:ext>
            </a:extLst>
          </p:cNvPr>
          <p:cNvSpPr/>
          <p:nvPr/>
        </p:nvSpPr>
        <p:spPr>
          <a:xfrm>
            <a:off x="721795" y="5363271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 Hosting</a:t>
            </a:r>
          </a:p>
          <a:p>
            <a:pPr algn="ctr"/>
            <a:r>
              <a:rPr lang="en-US" sz="1200" dirty="0"/>
              <a:t>~80$/Month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BCEDE8-7D12-4225-B296-2F2251BB4197}"/>
              </a:ext>
            </a:extLst>
          </p:cNvPr>
          <p:cNvSpPr/>
          <p:nvPr/>
        </p:nvSpPr>
        <p:spPr>
          <a:xfrm>
            <a:off x="2595154" y="5357382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S-BPMS development</a:t>
            </a:r>
          </a:p>
          <a:p>
            <a:pPr algn="ctr"/>
            <a:r>
              <a:rPr lang="en-US" sz="1200" dirty="0"/>
              <a:t>$30,000 - $45,000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A01695-C774-489D-B580-A5007DB98B69}"/>
              </a:ext>
            </a:extLst>
          </p:cNvPr>
          <p:cNvSpPr/>
          <p:nvPr/>
        </p:nvSpPr>
        <p:spPr>
          <a:xfrm>
            <a:off x="1819837" y="6048481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Smart Contract Deployment Ethereum</a:t>
            </a:r>
          </a:p>
          <a:p>
            <a:pPr algn="ctr"/>
            <a:r>
              <a:rPr lang="en-US" sz="1200" dirty="0"/>
              <a:t>~70$/Month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260B36-FB63-452C-98CA-EABFD8FF7B3A}"/>
              </a:ext>
            </a:extLst>
          </p:cNvPr>
          <p:cNvSpPr/>
          <p:nvPr/>
        </p:nvSpPr>
        <p:spPr>
          <a:xfrm>
            <a:off x="3667202" y="6048481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Maintenance</a:t>
            </a:r>
          </a:p>
          <a:p>
            <a:pPr algn="ctr"/>
            <a:r>
              <a:rPr lang="en-US" sz="1200" dirty="0"/>
              <a:t>~3000$/Year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79B6AA-2AC7-4CF4-9671-81C0F2AE3B1F}"/>
              </a:ext>
            </a:extLst>
          </p:cNvPr>
          <p:cNvSpPr/>
          <p:nvPr/>
        </p:nvSpPr>
        <p:spPr>
          <a:xfrm>
            <a:off x="4986689" y="965396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Reducing financial wastes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D4ABD-A2B7-463A-BF81-35EB70E9EDB6}"/>
              </a:ext>
            </a:extLst>
          </p:cNvPr>
          <p:cNvSpPr/>
          <p:nvPr/>
        </p:nvSpPr>
        <p:spPr>
          <a:xfrm>
            <a:off x="4986688" y="1693727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Promote transparency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10FEC6-A7D8-4DE7-BC9A-CB5053238556}"/>
              </a:ext>
            </a:extLst>
          </p:cNvPr>
          <p:cNvSpPr/>
          <p:nvPr/>
        </p:nvSpPr>
        <p:spPr>
          <a:xfrm>
            <a:off x="2842844" y="3383227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Periodic audit reports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96BB69-0792-4557-8837-715DE50CD189}"/>
              </a:ext>
            </a:extLst>
          </p:cNvPr>
          <p:cNvSpPr/>
          <p:nvPr/>
        </p:nvSpPr>
        <p:spPr>
          <a:xfrm>
            <a:off x="6109582" y="5314548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Rationalize the governance of state public expenditure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6DDAE8-4B50-435D-848C-EDB3807A736F}"/>
              </a:ext>
            </a:extLst>
          </p:cNvPr>
          <p:cNvSpPr/>
          <p:nvPr/>
        </p:nvSpPr>
        <p:spPr>
          <a:xfrm>
            <a:off x="9392329" y="1006903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Vendors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D3A1F4-B204-4183-BDBC-F7DB4ABE597F}"/>
              </a:ext>
            </a:extLst>
          </p:cNvPr>
          <p:cNvSpPr/>
          <p:nvPr/>
        </p:nvSpPr>
        <p:spPr>
          <a:xfrm>
            <a:off x="9404487" y="1698255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Financial Services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69380-C047-4C82-AA1E-2B4281B25C8A}"/>
              </a:ext>
            </a:extLst>
          </p:cNvPr>
          <p:cNvSpPr/>
          <p:nvPr/>
        </p:nvSpPr>
        <p:spPr>
          <a:xfrm>
            <a:off x="9421905" y="2426398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Ordering party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C3DEFD-9B90-40CD-96E7-F87DB720A3A1}"/>
              </a:ext>
            </a:extLst>
          </p:cNvPr>
          <p:cNvSpPr/>
          <p:nvPr/>
        </p:nvSpPr>
        <p:spPr>
          <a:xfrm>
            <a:off x="7195724" y="995777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Vendors trust in the business process fairness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8C5C0-16FF-4A80-A114-1E6B3C18FF09}"/>
              </a:ext>
            </a:extLst>
          </p:cNvPr>
          <p:cNvSpPr/>
          <p:nvPr/>
        </p:nvSpPr>
        <p:spPr>
          <a:xfrm>
            <a:off x="7190464" y="1669914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Financial services ensure rationalization of expenditure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206C34-8081-4C68-9046-C4ED16C1C049}"/>
              </a:ext>
            </a:extLst>
          </p:cNvPr>
          <p:cNvSpPr/>
          <p:nvPr/>
        </p:nvSpPr>
        <p:spPr>
          <a:xfrm>
            <a:off x="7187015" y="2351743"/>
            <a:ext cx="1792935" cy="633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Ordering party ensure the quality of purchasing order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B7966-8B1D-4D5D-992B-3DCCA343AFAF}"/>
              </a:ext>
            </a:extLst>
          </p:cNvPr>
          <p:cNvSpPr/>
          <p:nvPr/>
        </p:nvSpPr>
        <p:spPr>
          <a:xfrm>
            <a:off x="2842844" y="4104044"/>
            <a:ext cx="1792935" cy="633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Annual report of the Moroccan court of accounts</a:t>
            </a:r>
          </a:p>
        </p:txBody>
      </p:sp>
    </p:spTree>
    <p:extLst>
      <p:ext uri="{BB962C8B-B14F-4D97-AF65-F5344CB8AC3E}">
        <p14:creationId xmlns:p14="http://schemas.microsoft.com/office/powerpoint/2010/main" val="19117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FE47615-4FC7-405F-9F3F-E04C4E063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749726"/>
              </p:ext>
            </p:extLst>
          </p:nvPr>
        </p:nvGraphicFramePr>
        <p:xfrm>
          <a:off x="914401" y="94132"/>
          <a:ext cx="10065122" cy="671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409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213</Words>
  <Application>Microsoft Office PowerPoint</Application>
  <PresentationFormat>Grand écran</PresentationFormat>
  <Paragraphs>48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zakaria sakyoud</dc:creator>
  <cp:lastModifiedBy>zakaria sakyoud</cp:lastModifiedBy>
  <cp:revision>36</cp:revision>
  <dcterms:created xsi:type="dcterms:W3CDTF">2023-05-13T12:26:45Z</dcterms:created>
  <dcterms:modified xsi:type="dcterms:W3CDTF">2023-06-03T18:58:13Z</dcterms:modified>
</cp:coreProperties>
</file>