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52620-0691-42AE-BAB2-B5AE08CBEF62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4137AA-2EE2-4170-83A8-E8A9DC6FD358}">
      <dgm:prSet phldrT="[Texte]"/>
      <dgm:spPr/>
      <dgm:t>
        <a:bodyPr/>
        <a:lstStyle/>
        <a:p>
          <a:r>
            <a:rPr lang="en-US" dirty="0"/>
            <a:t>E-governance</a:t>
          </a:r>
        </a:p>
      </dgm:t>
    </dgm:pt>
    <dgm:pt modelId="{0433E4B6-2FE6-4FC7-AB56-BA5CA59933C0}" type="parTrans" cxnId="{675AB5F8-192E-451F-BDE1-510B827F1ED9}">
      <dgm:prSet/>
      <dgm:spPr/>
      <dgm:t>
        <a:bodyPr/>
        <a:lstStyle/>
        <a:p>
          <a:endParaRPr lang="en-US"/>
        </a:p>
      </dgm:t>
    </dgm:pt>
    <dgm:pt modelId="{ADE257F7-F960-48F7-B1DC-3EEA888D11B3}" type="sibTrans" cxnId="{675AB5F8-192E-451F-BDE1-510B827F1ED9}">
      <dgm:prSet/>
      <dgm:spPr/>
      <dgm:t>
        <a:bodyPr/>
        <a:lstStyle/>
        <a:p>
          <a:endParaRPr lang="en-US"/>
        </a:p>
      </dgm:t>
    </dgm:pt>
    <dgm:pt modelId="{B39D65B6-473C-420D-A46C-D03FFBB69770}">
      <dgm:prSet phldrT="[Texte]"/>
      <dgm:spPr/>
      <dgm:t>
        <a:bodyPr/>
        <a:lstStyle/>
        <a:p>
          <a:r>
            <a:rPr lang="en-US" dirty="0"/>
            <a:t>E-governance in public sector</a:t>
          </a:r>
        </a:p>
      </dgm:t>
    </dgm:pt>
    <dgm:pt modelId="{547B151E-3A50-4BA8-8FE6-8FC2DB51955F}" type="parTrans" cxnId="{357DC7AE-D842-40C2-B414-4EFF87B09D1F}">
      <dgm:prSet/>
      <dgm:spPr/>
      <dgm:t>
        <a:bodyPr/>
        <a:lstStyle/>
        <a:p>
          <a:endParaRPr lang="en-US"/>
        </a:p>
      </dgm:t>
    </dgm:pt>
    <dgm:pt modelId="{551D1004-DF06-4228-80DE-5A0BF3BAA9BB}" type="sibTrans" cxnId="{357DC7AE-D842-40C2-B414-4EFF87B09D1F}">
      <dgm:prSet/>
      <dgm:spPr/>
      <dgm:t>
        <a:bodyPr/>
        <a:lstStyle/>
        <a:p>
          <a:endParaRPr lang="en-US"/>
        </a:p>
      </dgm:t>
    </dgm:pt>
    <dgm:pt modelId="{135E64FF-6338-4080-81B2-10BCF9DB066E}">
      <dgm:prSet phldrT="[Texte]"/>
      <dgm:spPr/>
      <dgm:t>
        <a:bodyPr/>
        <a:lstStyle/>
        <a:p>
          <a:r>
            <a:rPr lang="en-US" dirty="0" err="1"/>
            <a:t>Buisness</a:t>
          </a:r>
          <a:r>
            <a:rPr lang="en-US" dirty="0"/>
            <a:t> Process Management</a:t>
          </a:r>
        </a:p>
      </dgm:t>
    </dgm:pt>
    <dgm:pt modelId="{EA17FE4E-1D6F-4855-838E-25724E1C32C9}" type="parTrans" cxnId="{3002FF94-B9F0-4343-B70D-42D5CB2D0429}">
      <dgm:prSet/>
      <dgm:spPr/>
      <dgm:t>
        <a:bodyPr/>
        <a:lstStyle/>
        <a:p>
          <a:endParaRPr lang="en-US"/>
        </a:p>
      </dgm:t>
    </dgm:pt>
    <dgm:pt modelId="{30560372-5CA4-40CA-AC57-B1536001543B}" type="sibTrans" cxnId="{3002FF94-B9F0-4343-B70D-42D5CB2D0429}">
      <dgm:prSet/>
      <dgm:spPr/>
      <dgm:t>
        <a:bodyPr/>
        <a:lstStyle/>
        <a:p>
          <a:endParaRPr lang="en-US"/>
        </a:p>
      </dgm:t>
    </dgm:pt>
    <dgm:pt modelId="{95A26581-3EF8-4156-9217-2942C01C0E61}">
      <dgm:prSet phldrT="[Texte]"/>
      <dgm:spPr/>
      <dgm:t>
        <a:bodyPr/>
        <a:lstStyle/>
        <a:p>
          <a:r>
            <a:rPr lang="en-US" dirty="0"/>
            <a:t>Purchasing Business Process</a:t>
          </a:r>
        </a:p>
      </dgm:t>
    </dgm:pt>
    <dgm:pt modelId="{5DE67A9B-985C-4B36-AFD7-8E23268D56B7}" type="parTrans" cxnId="{2FFAAA93-0B82-4017-BBF4-37A7F1791A07}">
      <dgm:prSet/>
      <dgm:spPr/>
      <dgm:t>
        <a:bodyPr/>
        <a:lstStyle/>
        <a:p>
          <a:endParaRPr lang="en-US"/>
        </a:p>
      </dgm:t>
    </dgm:pt>
    <dgm:pt modelId="{26458765-720E-4F59-8D8D-D3F003EAAF10}" type="sibTrans" cxnId="{2FFAAA93-0B82-4017-BBF4-37A7F1791A07}">
      <dgm:prSet/>
      <dgm:spPr/>
      <dgm:t>
        <a:bodyPr/>
        <a:lstStyle/>
        <a:p>
          <a:endParaRPr lang="en-US"/>
        </a:p>
      </dgm:t>
    </dgm:pt>
    <dgm:pt modelId="{1DA7157F-DD5C-4B36-B80A-0FB5E6ACA410}" type="pres">
      <dgm:prSet presAssocID="{73952620-0691-42AE-BAB2-B5AE08CBEF62}" presName="Name0" presStyleCnt="0">
        <dgm:presLayoutVars>
          <dgm:chMax val="7"/>
          <dgm:resizeHandles val="exact"/>
        </dgm:presLayoutVars>
      </dgm:prSet>
      <dgm:spPr/>
    </dgm:pt>
    <dgm:pt modelId="{E948D94B-DBFC-4D56-8DA5-4254B1A131F1}" type="pres">
      <dgm:prSet presAssocID="{73952620-0691-42AE-BAB2-B5AE08CBEF62}" presName="comp1" presStyleCnt="0"/>
      <dgm:spPr/>
    </dgm:pt>
    <dgm:pt modelId="{635BED4E-8725-4B80-BA96-BAB96E66DA0F}" type="pres">
      <dgm:prSet presAssocID="{73952620-0691-42AE-BAB2-B5AE08CBEF62}" presName="circle1" presStyleLbl="node1" presStyleIdx="0" presStyleCnt="4"/>
      <dgm:spPr/>
    </dgm:pt>
    <dgm:pt modelId="{3F3C3BCE-1989-4E32-8944-CC14EA2308C8}" type="pres">
      <dgm:prSet presAssocID="{73952620-0691-42AE-BAB2-B5AE08CBEF62}" presName="c1text" presStyleLbl="node1" presStyleIdx="0" presStyleCnt="4">
        <dgm:presLayoutVars>
          <dgm:bulletEnabled val="1"/>
        </dgm:presLayoutVars>
      </dgm:prSet>
      <dgm:spPr/>
    </dgm:pt>
    <dgm:pt modelId="{B27CAFC9-0F1C-4FD7-BEB2-93EC7C8163C4}" type="pres">
      <dgm:prSet presAssocID="{73952620-0691-42AE-BAB2-B5AE08CBEF62}" presName="comp2" presStyleCnt="0"/>
      <dgm:spPr/>
    </dgm:pt>
    <dgm:pt modelId="{89803B9D-1BD9-47A3-8AAB-0ECC88AD820C}" type="pres">
      <dgm:prSet presAssocID="{73952620-0691-42AE-BAB2-B5AE08CBEF62}" presName="circle2" presStyleLbl="node1" presStyleIdx="1" presStyleCnt="4"/>
      <dgm:spPr/>
    </dgm:pt>
    <dgm:pt modelId="{6F806440-C4C0-4A2A-909E-362E2CC3C545}" type="pres">
      <dgm:prSet presAssocID="{73952620-0691-42AE-BAB2-B5AE08CBEF62}" presName="c2text" presStyleLbl="node1" presStyleIdx="1" presStyleCnt="4">
        <dgm:presLayoutVars>
          <dgm:bulletEnabled val="1"/>
        </dgm:presLayoutVars>
      </dgm:prSet>
      <dgm:spPr/>
    </dgm:pt>
    <dgm:pt modelId="{A0E53511-35BB-4285-A7CA-83F76D063BAD}" type="pres">
      <dgm:prSet presAssocID="{73952620-0691-42AE-BAB2-B5AE08CBEF62}" presName="comp3" presStyleCnt="0"/>
      <dgm:spPr/>
    </dgm:pt>
    <dgm:pt modelId="{4034BAC8-FCAD-4216-A41C-F169C65289E8}" type="pres">
      <dgm:prSet presAssocID="{73952620-0691-42AE-BAB2-B5AE08CBEF62}" presName="circle3" presStyleLbl="node1" presStyleIdx="2" presStyleCnt="4"/>
      <dgm:spPr/>
    </dgm:pt>
    <dgm:pt modelId="{060887EB-9DFB-4F50-883D-A80B3A36F661}" type="pres">
      <dgm:prSet presAssocID="{73952620-0691-42AE-BAB2-B5AE08CBEF62}" presName="c3text" presStyleLbl="node1" presStyleIdx="2" presStyleCnt="4">
        <dgm:presLayoutVars>
          <dgm:bulletEnabled val="1"/>
        </dgm:presLayoutVars>
      </dgm:prSet>
      <dgm:spPr/>
    </dgm:pt>
    <dgm:pt modelId="{7B7B1DD7-E252-4DCB-9B73-4F3A532BDA41}" type="pres">
      <dgm:prSet presAssocID="{73952620-0691-42AE-BAB2-B5AE08CBEF62}" presName="comp4" presStyleCnt="0"/>
      <dgm:spPr/>
    </dgm:pt>
    <dgm:pt modelId="{6053196E-C283-4710-A3D3-FFD79BB4E504}" type="pres">
      <dgm:prSet presAssocID="{73952620-0691-42AE-BAB2-B5AE08CBEF62}" presName="circle4" presStyleLbl="node1" presStyleIdx="3" presStyleCnt="4"/>
      <dgm:spPr/>
    </dgm:pt>
    <dgm:pt modelId="{70A82270-0D5F-4A81-81A1-F22EF70E622B}" type="pres">
      <dgm:prSet presAssocID="{73952620-0691-42AE-BAB2-B5AE08CBEF6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509713-6614-458B-90D7-C62B25029E42}" type="presOf" srcId="{95A26581-3EF8-4156-9217-2942C01C0E61}" destId="{6053196E-C283-4710-A3D3-FFD79BB4E504}" srcOrd="0" destOrd="0" presId="urn:microsoft.com/office/officeart/2005/8/layout/venn2"/>
    <dgm:cxn modelId="{2E27952C-32DF-4EB2-8E64-D8FA9B020FE2}" type="presOf" srcId="{135E64FF-6338-4080-81B2-10BCF9DB066E}" destId="{4034BAC8-FCAD-4216-A41C-F169C65289E8}" srcOrd="0" destOrd="0" presId="urn:microsoft.com/office/officeart/2005/8/layout/venn2"/>
    <dgm:cxn modelId="{C3447D5D-C8DA-4400-8877-0FB81D568DC0}" type="presOf" srcId="{B39D65B6-473C-420D-A46C-D03FFBB69770}" destId="{89803B9D-1BD9-47A3-8AAB-0ECC88AD820C}" srcOrd="0" destOrd="0" presId="urn:microsoft.com/office/officeart/2005/8/layout/venn2"/>
    <dgm:cxn modelId="{D8783B62-9712-4D20-BC5C-04B3CEA04DEB}" type="presOf" srcId="{474137AA-2EE2-4170-83A8-E8A9DC6FD358}" destId="{635BED4E-8725-4B80-BA96-BAB96E66DA0F}" srcOrd="0" destOrd="0" presId="urn:microsoft.com/office/officeart/2005/8/layout/venn2"/>
    <dgm:cxn modelId="{27050764-BFBE-4A09-A734-593F86294B1A}" type="presOf" srcId="{95A26581-3EF8-4156-9217-2942C01C0E61}" destId="{70A82270-0D5F-4A81-81A1-F22EF70E622B}" srcOrd="1" destOrd="0" presId="urn:microsoft.com/office/officeart/2005/8/layout/venn2"/>
    <dgm:cxn modelId="{57771749-1007-4BED-8B85-42157BCB7759}" type="presOf" srcId="{474137AA-2EE2-4170-83A8-E8A9DC6FD358}" destId="{3F3C3BCE-1989-4E32-8944-CC14EA2308C8}" srcOrd="1" destOrd="0" presId="urn:microsoft.com/office/officeart/2005/8/layout/venn2"/>
    <dgm:cxn modelId="{2FFAAA93-0B82-4017-BBF4-37A7F1791A07}" srcId="{73952620-0691-42AE-BAB2-B5AE08CBEF62}" destId="{95A26581-3EF8-4156-9217-2942C01C0E61}" srcOrd="3" destOrd="0" parTransId="{5DE67A9B-985C-4B36-AFD7-8E23268D56B7}" sibTransId="{26458765-720E-4F59-8D8D-D3F003EAAF10}"/>
    <dgm:cxn modelId="{3002FF94-B9F0-4343-B70D-42D5CB2D0429}" srcId="{73952620-0691-42AE-BAB2-B5AE08CBEF62}" destId="{135E64FF-6338-4080-81B2-10BCF9DB066E}" srcOrd="2" destOrd="0" parTransId="{EA17FE4E-1D6F-4855-838E-25724E1C32C9}" sibTransId="{30560372-5CA4-40CA-AC57-B1536001543B}"/>
    <dgm:cxn modelId="{357DC7AE-D842-40C2-B414-4EFF87B09D1F}" srcId="{73952620-0691-42AE-BAB2-B5AE08CBEF62}" destId="{B39D65B6-473C-420D-A46C-D03FFBB69770}" srcOrd="1" destOrd="0" parTransId="{547B151E-3A50-4BA8-8FE6-8FC2DB51955F}" sibTransId="{551D1004-DF06-4228-80DE-5A0BF3BAA9BB}"/>
    <dgm:cxn modelId="{E9A20EB0-3C90-4F46-9AC7-EA661408C6D7}" type="presOf" srcId="{73952620-0691-42AE-BAB2-B5AE08CBEF62}" destId="{1DA7157F-DD5C-4B36-B80A-0FB5E6ACA410}" srcOrd="0" destOrd="0" presId="urn:microsoft.com/office/officeart/2005/8/layout/venn2"/>
    <dgm:cxn modelId="{948E56C8-AE22-4F89-A652-16C282B1134F}" type="presOf" srcId="{135E64FF-6338-4080-81B2-10BCF9DB066E}" destId="{060887EB-9DFB-4F50-883D-A80B3A36F661}" srcOrd="1" destOrd="0" presId="urn:microsoft.com/office/officeart/2005/8/layout/venn2"/>
    <dgm:cxn modelId="{1BE2DCD5-E74E-424E-86C9-CB40B1880B3F}" type="presOf" srcId="{B39D65B6-473C-420D-A46C-D03FFBB69770}" destId="{6F806440-C4C0-4A2A-909E-362E2CC3C545}" srcOrd="1" destOrd="0" presId="urn:microsoft.com/office/officeart/2005/8/layout/venn2"/>
    <dgm:cxn modelId="{675AB5F8-192E-451F-BDE1-510B827F1ED9}" srcId="{73952620-0691-42AE-BAB2-B5AE08CBEF62}" destId="{474137AA-2EE2-4170-83A8-E8A9DC6FD358}" srcOrd="0" destOrd="0" parTransId="{0433E4B6-2FE6-4FC7-AB56-BA5CA59933C0}" sibTransId="{ADE257F7-F960-48F7-B1DC-3EEA888D11B3}"/>
    <dgm:cxn modelId="{AD8979F1-2271-4472-9C29-50FC4FA2217F}" type="presParOf" srcId="{1DA7157F-DD5C-4B36-B80A-0FB5E6ACA410}" destId="{E948D94B-DBFC-4D56-8DA5-4254B1A131F1}" srcOrd="0" destOrd="0" presId="urn:microsoft.com/office/officeart/2005/8/layout/venn2"/>
    <dgm:cxn modelId="{715DF60C-C63E-43EE-9424-527F2206E29D}" type="presParOf" srcId="{E948D94B-DBFC-4D56-8DA5-4254B1A131F1}" destId="{635BED4E-8725-4B80-BA96-BAB96E66DA0F}" srcOrd="0" destOrd="0" presId="urn:microsoft.com/office/officeart/2005/8/layout/venn2"/>
    <dgm:cxn modelId="{9D7416D7-2DA9-4242-BBAA-E884684D4CD6}" type="presParOf" srcId="{E948D94B-DBFC-4D56-8DA5-4254B1A131F1}" destId="{3F3C3BCE-1989-4E32-8944-CC14EA2308C8}" srcOrd="1" destOrd="0" presId="urn:microsoft.com/office/officeart/2005/8/layout/venn2"/>
    <dgm:cxn modelId="{437BF50D-7D9A-4EE0-9881-4BC8E0FCC935}" type="presParOf" srcId="{1DA7157F-DD5C-4B36-B80A-0FB5E6ACA410}" destId="{B27CAFC9-0F1C-4FD7-BEB2-93EC7C8163C4}" srcOrd="1" destOrd="0" presId="urn:microsoft.com/office/officeart/2005/8/layout/venn2"/>
    <dgm:cxn modelId="{9787D25A-AF2E-421E-9423-1E39BFD43A43}" type="presParOf" srcId="{B27CAFC9-0F1C-4FD7-BEB2-93EC7C8163C4}" destId="{89803B9D-1BD9-47A3-8AAB-0ECC88AD820C}" srcOrd="0" destOrd="0" presId="urn:microsoft.com/office/officeart/2005/8/layout/venn2"/>
    <dgm:cxn modelId="{D0A10145-8482-4C89-B865-37FE7EBF42A4}" type="presParOf" srcId="{B27CAFC9-0F1C-4FD7-BEB2-93EC7C8163C4}" destId="{6F806440-C4C0-4A2A-909E-362E2CC3C545}" srcOrd="1" destOrd="0" presId="urn:microsoft.com/office/officeart/2005/8/layout/venn2"/>
    <dgm:cxn modelId="{C3F84613-5003-4319-B084-868EA02226E2}" type="presParOf" srcId="{1DA7157F-DD5C-4B36-B80A-0FB5E6ACA410}" destId="{A0E53511-35BB-4285-A7CA-83F76D063BAD}" srcOrd="2" destOrd="0" presId="urn:microsoft.com/office/officeart/2005/8/layout/venn2"/>
    <dgm:cxn modelId="{C9B20210-51F8-4B0B-B3AE-E71D96205745}" type="presParOf" srcId="{A0E53511-35BB-4285-A7CA-83F76D063BAD}" destId="{4034BAC8-FCAD-4216-A41C-F169C65289E8}" srcOrd="0" destOrd="0" presId="urn:microsoft.com/office/officeart/2005/8/layout/venn2"/>
    <dgm:cxn modelId="{E52475B1-BB45-48AE-A6EB-DF33716D7C19}" type="presParOf" srcId="{A0E53511-35BB-4285-A7CA-83F76D063BAD}" destId="{060887EB-9DFB-4F50-883D-A80B3A36F661}" srcOrd="1" destOrd="0" presId="urn:microsoft.com/office/officeart/2005/8/layout/venn2"/>
    <dgm:cxn modelId="{AABF71C5-A84F-4371-B4F3-129DB9137022}" type="presParOf" srcId="{1DA7157F-DD5C-4B36-B80A-0FB5E6ACA410}" destId="{7B7B1DD7-E252-4DCB-9B73-4F3A532BDA41}" srcOrd="3" destOrd="0" presId="urn:microsoft.com/office/officeart/2005/8/layout/venn2"/>
    <dgm:cxn modelId="{F9ADD243-219D-40FB-BBBE-F2C4BB726FEA}" type="presParOf" srcId="{7B7B1DD7-E252-4DCB-9B73-4F3A532BDA41}" destId="{6053196E-C283-4710-A3D3-FFD79BB4E504}" srcOrd="0" destOrd="0" presId="urn:microsoft.com/office/officeart/2005/8/layout/venn2"/>
    <dgm:cxn modelId="{212A2103-DDBA-4DDC-BF94-23D424B632A4}" type="presParOf" srcId="{7B7B1DD7-E252-4DCB-9B73-4F3A532BDA41}" destId="{70A82270-0D5F-4A81-81A1-F22EF70E622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BED4E-8725-4B80-BA96-BAB96E66DA0F}">
      <dsp:nvSpPr>
        <dsp:cNvPr id="0" name=""/>
        <dsp:cNvSpPr/>
      </dsp:nvSpPr>
      <dsp:spPr>
        <a:xfrm>
          <a:off x="1618129" y="0"/>
          <a:ext cx="6472518" cy="64725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E-governance</a:t>
          </a:r>
        </a:p>
      </dsp:txBody>
      <dsp:txXfrm>
        <a:off x="3949529" y="323625"/>
        <a:ext cx="1809716" cy="970877"/>
      </dsp:txXfrm>
    </dsp:sp>
    <dsp:sp modelId="{89803B9D-1BD9-47A3-8AAB-0ECC88AD820C}">
      <dsp:nvSpPr>
        <dsp:cNvPr id="0" name=""/>
        <dsp:cNvSpPr/>
      </dsp:nvSpPr>
      <dsp:spPr>
        <a:xfrm>
          <a:off x="2265380" y="1294503"/>
          <a:ext cx="5178014" cy="5178014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E-governance in public sector</a:t>
          </a:r>
        </a:p>
      </dsp:txBody>
      <dsp:txXfrm>
        <a:off x="3949529" y="1605184"/>
        <a:ext cx="1809716" cy="932042"/>
      </dsp:txXfrm>
    </dsp:sp>
    <dsp:sp modelId="{4034BAC8-FCAD-4216-A41C-F169C65289E8}">
      <dsp:nvSpPr>
        <dsp:cNvPr id="0" name=""/>
        <dsp:cNvSpPr/>
      </dsp:nvSpPr>
      <dsp:spPr>
        <a:xfrm>
          <a:off x="2912632" y="2589007"/>
          <a:ext cx="3883510" cy="3883510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Buisness</a:t>
          </a:r>
          <a:r>
            <a:rPr lang="en-US" sz="1700" kern="1200" dirty="0"/>
            <a:t> Process Management</a:t>
          </a:r>
        </a:p>
      </dsp:txBody>
      <dsp:txXfrm>
        <a:off x="3949529" y="2880270"/>
        <a:ext cx="1809716" cy="873789"/>
      </dsp:txXfrm>
    </dsp:sp>
    <dsp:sp modelId="{6053196E-C283-4710-A3D3-FFD79BB4E504}">
      <dsp:nvSpPr>
        <dsp:cNvPr id="0" name=""/>
        <dsp:cNvSpPr/>
      </dsp:nvSpPr>
      <dsp:spPr>
        <a:xfrm>
          <a:off x="3559884" y="3883510"/>
          <a:ext cx="2589007" cy="258900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Purchasing Business Process</a:t>
          </a:r>
        </a:p>
      </dsp:txBody>
      <dsp:txXfrm>
        <a:off x="3939035" y="4530762"/>
        <a:ext cx="1830704" cy="129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DED97-C73B-4E91-A16B-DBC5B3600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6957DE-F5BF-4E44-BE0F-1A3BC7063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51E1B-69AC-46F1-85AB-D6E191F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3638C-3FE4-46D2-981A-95E72FA2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DEED4-0F03-41FE-AEE2-6BAD0BA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4EAB6-29C5-490B-A305-20CAE3EB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6291B4-AFE6-4FFE-BC96-0346B9E94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E3968-FBAC-4137-8869-C76996CE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E9B3C-26C4-4873-9739-07C6C6A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4C391-001E-4878-A403-BA633AF6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FD026C-4AE0-4815-88EF-E5453C9EF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A4CB0-8DF7-4C3A-8B00-3E3104FE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1CC88-664D-4194-807C-53BF42AA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01CB-653B-4849-A0A8-3F2ECBD6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8D4EB-411D-475F-8B13-2711A0E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9414A-2DC1-4A51-9BA2-D55A88F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CEA5A-619A-44E9-A4C8-3A4D64EC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8646E-41DA-4AB2-A1E9-24EE60F6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4788A-D075-4C7A-9405-BF84E71D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A94ED-EB82-4784-BF46-C2AA33A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E819-1DB0-4C43-AE15-672ADE54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507591-EF5D-4048-AC14-ADDD2F13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DA486-D839-4BEF-84EF-7DF0B90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BC275-ACB6-4C25-A012-6A6D058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2F029-D067-42DB-9517-118B0201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DE2B5-7D60-4754-B6D8-1F9EB6ED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C7F40-786A-450B-B13B-E6DC1462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EB558E-D2DC-45FB-AD91-85BA3497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914AF-458E-40A7-A3E3-6751883F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4E029-650A-4D7E-A3DB-DCF5A38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48CCA-0350-4F84-A5CA-E99AC54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03C8A-44AB-4D54-BC97-A1F098C4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C3F259-6B30-4747-B98E-6C05C084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4CB33-5798-4EA5-82DB-571D1852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2F26C3-478D-4E86-8841-47A501BC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E95BC-A2F6-4372-BA11-AFA4EE9D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95B1E8-39C6-4730-A60F-94C921F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36D313-1FF2-4E06-8B80-4DD1326E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57949B-6F7D-4F61-8101-39CE4E18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18285-5878-4B7D-AFC3-97AFB3F2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0D20-AE76-4647-A735-C1A0A690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385A6-2DE5-409A-BC9D-812E93FB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F3D5EA-AC15-4FAB-A221-62905A4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842240-0587-41B7-BD1B-B573DDA3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CC70F4-ABF8-4201-B93F-B62ED98B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F7097-915B-4F4D-9D9A-16F1DB0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1155A-251F-4DC3-A96D-85A57B3B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0669-E618-4B22-A41F-11CFA9D0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C041C3-0B99-497C-8A1A-6745566A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33347-E9EA-4B10-89B4-7A8D4FDD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76D52A-342A-47D8-83A7-B4364AA6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C1DDFC-DB3E-42BD-B821-12010097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34AB3-6406-44A2-B133-0D870D1D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17FDDE-6C53-402A-9265-E3D6A6770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967D3F-4E7D-42CE-B229-17FF507C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1A504-92BB-4310-B4F0-890AF0B2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3D3C71-3675-4B24-84DB-38C7B26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21D70-C751-42E9-A7CE-9CEE3AD5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542A53-AFCD-4CCC-9EBB-7D3692A4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64BA6-E73F-4006-BFA2-0DAA7A59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20E92-14F5-440D-97EA-F3C8B680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F52D-6AD1-4679-A7EB-8951F6326E6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AD464-2BFB-4175-B58D-406B6B902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B8A3D-DF65-49E7-9330-5BE88A499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E7098-A47C-43C6-86E4-D4640490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8C037-90E3-43FF-AC7A-B4BA79040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13DE19F-9C47-4F19-8FA1-A1B8DE6E8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1074"/>
              </p:ext>
            </p:extLst>
          </p:nvPr>
        </p:nvGraphicFramePr>
        <p:xfrm>
          <a:off x="1243103" y="161364"/>
          <a:ext cx="9708776" cy="647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473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zakaria sakyoud</dc:creator>
  <cp:lastModifiedBy>zakaria sakyoud</cp:lastModifiedBy>
  <cp:revision>1</cp:revision>
  <dcterms:created xsi:type="dcterms:W3CDTF">2023-05-13T12:26:45Z</dcterms:created>
  <dcterms:modified xsi:type="dcterms:W3CDTF">2023-05-13T12:29:40Z</dcterms:modified>
</cp:coreProperties>
</file>