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0D97-B431-4AB6-9A36-BF2D42F924E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1560-21BA-46E6-A334-70ED721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4871093" y="4885505"/>
            <a:ext cx="7122104" cy="357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9592" y="3337277"/>
            <a:ext cx="7123610" cy="14456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6310" y="1775402"/>
            <a:ext cx="7123610" cy="144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6099" y="707196"/>
            <a:ext cx="7123610" cy="92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69586" y="5329310"/>
            <a:ext cx="7123611" cy="1445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4711" y="5346322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336" y="3311871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9042481" y="5812784"/>
            <a:ext cx="1175657" cy="8251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3753" y="5438633"/>
            <a:ext cx="785033" cy="554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5279" y="6190718"/>
            <a:ext cx="785033" cy="554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Retrieve Records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7082" y="5652128"/>
            <a:ext cx="785033" cy="554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Modify Records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40765" y="1807143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4264" y="289806"/>
            <a:ext cx="19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40293" y="8795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6406" y="69178"/>
            <a:ext cx="493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Modeled after : Eri, Thomas from “Service Oriented Architecture</a:t>
            </a:r>
            <a:r>
              <a:rPr lang="en-US" dirty="0"/>
              <a:t>”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7875383" y="797650"/>
            <a:ext cx="714103" cy="670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GUI</a:t>
            </a:r>
          </a:p>
        </p:txBody>
      </p:sp>
      <p:sp>
        <p:nvSpPr>
          <p:cNvPr id="54" name="Flowchart: Connector 53"/>
          <p:cNvSpPr/>
          <p:nvPr/>
        </p:nvSpPr>
        <p:spPr>
          <a:xfrm>
            <a:off x="10304319" y="1831335"/>
            <a:ext cx="1151515" cy="11315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Generators</a:t>
            </a:r>
            <a:endParaRPr lang="en-US" sz="5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l="21406" t="21163" r="58744" b="12295"/>
          <a:stretch/>
        </p:blipFill>
        <p:spPr>
          <a:xfrm>
            <a:off x="44138" y="43015"/>
            <a:ext cx="3728550" cy="6800383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137" idx="1"/>
            <a:endCxn id="136" idx="3"/>
          </p:cNvCxnSpPr>
          <p:nvPr/>
        </p:nvCxnSpPr>
        <p:spPr>
          <a:xfrm flipH="1" flipV="1">
            <a:off x="7953490" y="3790355"/>
            <a:ext cx="410889" cy="494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4775926" y="1472400"/>
            <a:ext cx="26405" cy="4915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586939" y="4890135"/>
            <a:ext cx="91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Network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816270" y="4890135"/>
            <a:ext cx="91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Network</a:t>
            </a: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096094" y="4211704"/>
            <a:ext cx="91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Network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995310" y="3537441"/>
            <a:ext cx="958180" cy="50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Format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364379" y="4064544"/>
            <a:ext cx="1012903" cy="44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655864" y="4295395"/>
            <a:ext cx="1260255" cy="37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803621" y="3522739"/>
            <a:ext cx="1173179" cy="43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70" name="Flowchart: Connector 69"/>
          <p:cNvSpPr/>
          <p:nvPr/>
        </p:nvSpPr>
        <p:spPr>
          <a:xfrm>
            <a:off x="7371710" y="2009168"/>
            <a:ext cx="923166" cy="8847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Widgets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4" idx="4"/>
            <a:endCxn id="70" idx="0"/>
          </p:cNvCxnSpPr>
          <p:nvPr/>
        </p:nvCxnSpPr>
        <p:spPr>
          <a:xfrm flipH="1">
            <a:off x="7833293" y="1468210"/>
            <a:ext cx="399142" cy="5409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9" idx="2"/>
            <a:endCxn id="138" idx="3"/>
          </p:cNvCxnSpPr>
          <p:nvPr/>
        </p:nvCxnSpPr>
        <p:spPr>
          <a:xfrm flipH="1">
            <a:off x="10916119" y="3961980"/>
            <a:ext cx="474092" cy="52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8" idx="0"/>
            <a:endCxn id="54" idx="3"/>
          </p:cNvCxnSpPr>
          <p:nvPr/>
        </p:nvCxnSpPr>
        <p:spPr>
          <a:xfrm flipV="1">
            <a:off x="10285992" y="2797207"/>
            <a:ext cx="186962" cy="1498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0" idx="6"/>
          </p:cNvCxnSpPr>
          <p:nvPr/>
        </p:nvCxnSpPr>
        <p:spPr>
          <a:xfrm flipH="1">
            <a:off x="8294876" y="2312700"/>
            <a:ext cx="2119918" cy="13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37" idx="0"/>
          </p:cNvCxnSpPr>
          <p:nvPr/>
        </p:nvCxnSpPr>
        <p:spPr>
          <a:xfrm flipH="1" flipV="1">
            <a:off x="8870831" y="4064544"/>
            <a:ext cx="12056" cy="1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7" idx="0"/>
            <a:endCxn id="54" idx="3"/>
          </p:cNvCxnSpPr>
          <p:nvPr/>
        </p:nvCxnSpPr>
        <p:spPr>
          <a:xfrm flipV="1">
            <a:off x="8870831" y="2797207"/>
            <a:ext cx="1602123" cy="12673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25" idx="3"/>
          </p:cNvCxnSpPr>
          <p:nvPr/>
        </p:nvCxnSpPr>
        <p:spPr>
          <a:xfrm>
            <a:off x="6892115" y="5929149"/>
            <a:ext cx="2182787" cy="2615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/>
          <p:nvPr/>
        </p:nvCxnSpPr>
        <p:spPr>
          <a:xfrm rot="10800000" flipV="1">
            <a:off x="10218139" y="5992675"/>
            <a:ext cx="598131" cy="3144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stCxn id="15" idx="2"/>
          </p:cNvCxnSpPr>
          <p:nvPr/>
        </p:nvCxnSpPr>
        <p:spPr>
          <a:xfrm rot="10800000" flipV="1">
            <a:off x="7860313" y="6225351"/>
            <a:ext cx="1182169" cy="2423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4" idx="0"/>
            <a:endCxn id="56" idx="2"/>
          </p:cNvCxnSpPr>
          <p:nvPr/>
        </p:nvCxnSpPr>
        <p:spPr>
          <a:xfrm flipH="1" flipV="1">
            <a:off x="6107674" y="4425326"/>
            <a:ext cx="1360122" cy="1765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25" idx="0"/>
          </p:cNvCxnSpPr>
          <p:nvPr/>
        </p:nvCxnSpPr>
        <p:spPr>
          <a:xfrm>
            <a:off x="6129138" y="4442338"/>
            <a:ext cx="370461" cy="1209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56" idx="0"/>
          </p:cNvCxnSpPr>
          <p:nvPr/>
        </p:nvCxnSpPr>
        <p:spPr>
          <a:xfrm flipH="1">
            <a:off x="6107674" y="2764389"/>
            <a:ext cx="1399231" cy="105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11071" y="3819669"/>
            <a:ext cx="1193205" cy="60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Sockets/Libraries</a:t>
            </a:r>
          </a:p>
        </p:txBody>
      </p:sp>
      <p:cxnSp>
        <p:nvCxnSpPr>
          <p:cNvPr id="66" name="Straight Arrow Connector 65"/>
          <p:cNvCxnSpPr>
            <a:stCxn id="56" idx="3"/>
            <a:endCxn id="23" idx="1"/>
          </p:cNvCxnSpPr>
          <p:nvPr/>
        </p:nvCxnSpPr>
        <p:spPr>
          <a:xfrm>
            <a:off x="6704276" y="4122498"/>
            <a:ext cx="3719477" cy="159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Vaq-pack</dc:title>
  <dc:creator>Germex</dc:creator>
  <cp:lastModifiedBy>Germex</cp:lastModifiedBy>
  <cp:revision>35</cp:revision>
  <dcterms:created xsi:type="dcterms:W3CDTF">2016-11-02T17:34:55Z</dcterms:created>
  <dcterms:modified xsi:type="dcterms:W3CDTF">2016-11-03T19:59:25Z</dcterms:modified>
</cp:coreProperties>
</file>