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71" r:id="rId2"/>
    <p:sldId id="272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9" r:id="rId11"/>
    <p:sldId id="265" r:id="rId12"/>
    <p:sldId id="270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42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5C2E-79E6-46A7-932A-F4C14913CEE3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574-7C18-488C-BBC4-CF5B494346E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5C2E-79E6-46A7-932A-F4C14913CEE3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574-7C18-488C-BBC4-CF5B494346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5C2E-79E6-46A7-932A-F4C14913CEE3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574-7C18-488C-BBC4-CF5B494346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5C2E-79E6-46A7-932A-F4C14913CEE3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574-7C18-488C-BBC4-CF5B494346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5C2E-79E6-46A7-932A-F4C14913CEE3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574-7C18-488C-BBC4-CF5B494346E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5C2E-79E6-46A7-932A-F4C14913CEE3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574-7C18-488C-BBC4-CF5B494346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5C2E-79E6-46A7-932A-F4C14913CEE3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574-7C18-488C-BBC4-CF5B494346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5C2E-79E6-46A7-932A-F4C14913CEE3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574-7C18-488C-BBC4-CF5B494346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5C2E-79E6-46A7-932A-F4C14913CEE3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574-7C18-488C-BBC4-CF5B494346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5C2E-79E6-46A7-932A-F4C14913CEE3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574-7C18-488C-BBC4-CF5B494346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5C2E-79E6-46A7-932A-F4C14913CEE3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724F574-7C18-488C-BBC4-CF5B494346E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FEE5C2E-79E6-46A7-932A-F4C14913CEE3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724F574-7C18-488C-BBC4-CF5B494346E9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1296144"/>
          </a:xfrm>
        </p:spPr>
        <p:txBody>
          <a:bodyPr/>
          <a:lstStyle/>
          <a:p>
            <a:r>
              <a:rPr lang="en-IN" dirty="0" smtClean="0"/>
              <a:t>  Exploratory data-Analysis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1800200"/>
          </a:xfrm>
        </p:spPr>
        <p:txBody>
          <a:bodyPr/>
          <a:lstStyle/>
          <a:p>
            <a:r>
              <a:rPr lang="en-IN" dirty="0" smtClean="0"/>
              <a:t>Extracting data from the source, analysing it &amp; cleansing of data before operation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1759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4864"/>
            <a:ext cx="8229600" cy="1080120"/>
          </a:xfrm>
        </p:spPr>
        <p:txBody>
          <a:bodyPr/>
          <a:lstStyle/>
          <a:p>
            <a:r>
              <a:rPr lang="en-IN" dirty="0" smtClean="0"/>
              <a:t>TRAINING &amp;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3140968"/>
            <a:ext cx="8604448" cy="864096"/>
          </a:xfrm>
        </p:spPr>
        <p:txBody>
          <a:bodyPr>
            <a:normAutofit/>
          </a:bodyPr>
          <a:lstStyle/>
          <a:p>
            <a:r>
              <a:rPr lang="en-IN" dirty="0" smtClean="0"/>
              <a:t>Training &amp; Testing of model before prediction</a:t>
            </a:r>
          </a:p>
        </p:txBody>
      </p:sp>
    </p:spTree>
    <p:extLst>
      <p:ext uri="{BB962C8B-B14F-4D97-AF65-F5344CB8AC3E}">
        <p14:creationId xmlns:p14="http://schemas.microsoft.com/office/powerpoint/2010/main" val="39957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123608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04864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Prediction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1368152"/>
          </a:xfrm>
        </p:spPr>
        <p:txBody>
          <a:bodyPr/>
          <a:lstStyle/>
          <a:p>
            <a:r>
              <a:rPr lang="en-IN" dirty="0" smtClean="0"/>
              <a:t>Making Prediction of data through decision tree</a:t>
            </a:r>
            <a:r>
              <a:rPr lang="en-IN" dirty="0"/>
              <a:t> </a:t>
            </a:r>
            <a:r>
              <a:rPr lang="en-IN" dirty="0" smtClean="0"/>
              <a:t>classifier  &amp; making a conclusion</a:t>
            </a:r>
          </a:p>
        </p:txBody>
      </p:sp>
    </p:spTree>
    <p:extLst>
      <p:ext uri="{BB962C8B-B14F-4D97-AF65-F5344CB8AC3E}">
        <p14:creationId xmlns:p14="http://schemas.microsoft.com/office/powerpoint/2010/main" val="336108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284067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89920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76260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36496" cy="6957392"/>
          </a:xfrm>
        </p:spPr>
      </p:pic>
    </p:spTree>
    <p:extLst>
      <p:ext uri="{BB962C8B-B14F-4D97-AF65-F5344CB8AC3E}">
        <p14:creationId xmlns:p14="http://schemas.microsoft.com/office/powerpoint/2010/main" val="350379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4722" y="0"/>
            <a:ext cx="10007242" cy="7259104"/>
          </a:xfrm>
        </p:spPr>
      </p:pic>
    </p:spTree>
    <p:extLst>
      <p:ext uri="{BB962C8B-B14F-4D97-AF65-F5344CB8AC3E}">
        <p14:creationId xmlns:p14="http://schemas.microsoft.com/office/powerpoint/2010/main" val="246443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3438" y="0"/>
            <a:ext cx="9667437" cy="6858000"/>
          </a:xfrm>
        </p:spPr>
      </p:pic>
    </p:spTree>
    <p:extLst>
      <p:ext uri="{BB962C8B-B14F-4D97-AF65-F5344CB8AC3E}">
        <p14:creationId xmlns:p14="http://schemas.microsoft.com/office/powerpoint/2010/main" val="280706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0"/>
            <a:ext cx="9324527" cy="6858000"/>
          </a:xfrm>
        </p:spPr>
      </p:pic>
    </p:spTree>
    <p:extLst>
      <p:ext uri="{BB962C8B-B14F-4D97-AF65-F5344CB8AC3E}">
        <p14:creationId xmlns:p14="http://schemas.microsoft.com/office/powerpoint/2010/main" val="55905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1505" y="0"/>
            <a:ext cx="10184025" cy="6957392"/>
          </a:xfrm>
        </p:spPr>
      </p:pic>
    </p:spTree>
    <p:extLst>
      <p:ext uri="{BB962C8B-B14F-4D97-AF65-F5344CB8AC3E}">
        <p14:creationId xmlns:p14="http://schemas.microsoft.com/office/powerpoint/2010/main" val="150719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968" y="0"/>
            <a:ext cx="9178967" cy="6858000"/>
          </a:xfrm>
        </p:spPr>
      </p:pic>
    </p:spTree>
    <p:extLst>
      <p:ext uri="{BB962C8B-B14F-4D97-AF65-F5344CB8AC3E}">
        <p14:creationId xmlns:p14="http://schemas.microsoft.com/office/powerpoint/2010/main" val="412734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6" y="0"/>
            <a:ext cx="9124444" cy="6858000"/>
          </a:xfrm>
        </p:spPr>
      </p:pic>
    </p:spTree>
    <p:extLst>
      <p:ext uri="{BB962C8B-B14F-4D97-AF65-F5344CB8AC3E}">
        <p14:creationId xmlns:p14="http://schemas.microsoft.com/office/powerpoint/2010/main" val="180643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104</TotalTime>
  <Words>40</Words>
  <Application>Microsoft Office PowerPoint</Application>
  <PresentationFormat>On-screen Show (4:3)</PresentationFormat>
  <Paragraphs>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  Exploratory data-Analysis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TRAINING &amp; TESTING</vt:lpstr>
      <vt:lpstr>PowerPoint Presentation</vt:lpstr>
      <vt:lpstr>Prediction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15</cp:revision>
  <dcterms:created xsi:type="dcterms:W3CDTF">2023-09-29T05:55:46Z</dcterms:created>
  <dcterms:modified xsi:type="dcterms:W3CDTF">2024-02-13T15:45:02Z</dcterms:modified>
</cp:coreProperties>
</file>