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60" d="100"/>
          <a:sy n="60" d="100"/>
        </p:scale>
        <p:origin x="-1020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="" xmlns:a16="http://schemas.microsoft.com/office/drawing/2014/main" id="{052F1591-F091-4952-BDAC-1A46B5FF8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dirty="0"/>
              <a:t>honey </a:t>
            </a:r>
            <a:r>
              <a:rPr dirty="0" err="1"/>
              <a:t>prodection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="" xmlns:a16="http://schemas.microsoft.com/office/drawing/2014/main" id="{78067B4F-8EB3-42E0-A514-5D84CD0C9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From Tableau </a:t>
            </a:r>
          </a:p>
          <a:p>
            <a:r>
              <a:rPr lang="en-IN" dirty="0" smtClean="0"/>
              <a:t>By Salman </a:t>
            </a:r>
            <a:r>
              <a:rPr lang="en-IN" dirty="0" err="1" smtClean="0"/>
              <a:t>Saleem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duction">
            <a:extLst>
              <a:ext uri="{FF2B5EF4-FFF2-40B4-BE49-F238E27FC236}">
                <a16:creationId xmlns="" xmlns:a16="http://schemas.microsoft.com/office/drawing/2014/main" id="{6245A62B-8D18-476F-AED7-B9D21D0B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04" y="0"/>
            <a:ext cx="8016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yield per colony">
            <a:extLst>
              <a:ext uri="{FF2B5EF4-FFF2-40B4-BE49-F238E27FC236}">
                <a16:creationId xmlns="" xmlns:a16="http://schemas.microsoft.com/office/drawing/2014/main" id="{DDC7C45D-2600-44E3-B5B0-9A7FB5F4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90" y="0"/>
            <a:ext cx="6187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cks available">
            <a:extLst>
              <a:ext uri="{FF2B5EF4-FFF2-40B4-BE49-F238E27FC236}">
                <a16:creationId xmlns="" xmlns:a16="http://schemas.microsoft.com/office/drawing/2014/main" id="{9D4C0E36-4C5C-4C62-84AF-A8EFF3610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79" y="0"/>
            <a:ext cx="7265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ate per average prize for honey">
            <a:extLst>
              <a:ext uri="{FF2B5EF4-FFF2-40B4-BE49-F238E27FC236}">
                <a16:creationId xmlns="" xmlns:a16="http://schemas.microsoft.com/office/drawing/2014/main" id="{DB831B18-BCEF-4BE8-9EEF-3BE005B2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96" y="0"/>
            <a:ext cx="7885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Valueof production /yield column">
            <a:extLst>
              <a:ext uri="{FF2B5EF4-FFF2-40B4-BE49-F238E27FC236}">
                <a16:creationId xmlns="" xmlns:a16="http://schemas.microsoft.com/office/drawing/2014/main" id="{B7277631-6540-48FF-9801-E12160742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566737"/>
            <a:ext cx="62007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="" xmlns:a16="http://schemas.microsoft.com/office/drawing/2014/main" id="{C5729592-7F71-43B0-AA0A-941625C41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2">
            <a:extLst>
              <a:ext uri="{FF2B5EF4-FFF2-40B4-BE49-F238E27FC236}">
                <a16:creationId xmlns="" xmlns:a16="http://schemas.microsoft.com/office/drawing/2014/main" id="{9DA45D7D-A3A4-419B-8405-8F3CD390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Custom</PresentationFormat>
  <Paragraphs>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honey prodection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 prodection</dc:title>
  <dc:creator/>
  <cp:lastModifiedBy>Windows User</cp:lastModifiedBy>
  <cp:revision>2</cp:revision>
  <dcterms:created xsi:type="dcterms:W3CDTF">2023-05-15T17:57:52Z</dcterms:created>
  <dcterms:modified xsi:type="dcterms:W3CDTF">2023-09-23T06:25:26Z</dcterms:modified>
</cp:coreProperties>
</file>