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9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DA88A813-A0F3-48D1-B77B-FDE4DC059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EAE9182A-FD46-4927-8C99-9B58B53655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12-05-2023 08:00:10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les volume">
            <a:extLst>
              <a:ext uri="{FF2B5EF4-FFF2-40B4-BE49-F238E27FC236}">
                <a16:creationId xmlns:a16="http://schemas.microsoft.com/office/drawing/2014/main" xmlns="" id="{67CD708E-AA00-40E6-96BB-9A66AE3D8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738187"/>
            <a:ext cx="62198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emi detatched prize /year">
            <a:extLst>
              <a:ext uri="{FF2B5EF4-FFF2-40B4-BE49-F238E27FC236}">
                <a16:creationId xmlns:a16="http://schemas.microsoft.com/office/drawing/2014/main" xmlns="" id="{A90197DA-B3AC-429C-AF54-830F669F1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819150"/>
            <a:ext cx="61912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vg price &amp;amp;sales volume per year">
            <a:extLst>
              <a:ext uri="{FF2B5EF4-FFF2-40B4-BE49-F238E27FC236}">
                <a16:creationId xmlns:a16="http://schemas.microsoft.com/office/drawing/2014/main" xmlns="" id="{25AA7012-7266-434C-8614-FC5F6AF8D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819150"/>
            <a:ext cx="91821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Avg prize per year">
            <a:extLst>
              <a:ext uri="{FF2B5EF4-FFF2-40B4-BE49-F238E27FC236}">
                <a16:creationId xmlns:a16="http://schemas.microsoft.com/office/drawing/2014/main" xmlns="" id="{462DFC29-20CC-4BA0-96F8-60CA581AB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0138"/>
            <a:ext cx="12192000" cy="233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Avg prize&amp;amp; sales volume/region">
            <a:extLst>
              <a:ext uri="{FF2B5EF4-FFF2-40B4-BE49-F238E27FC236}">
                <a16:creationId xmlns:a16="http://schemas.microsoft.com/office/drawing/2014/main" xmlns="" id="{5ABD6D80-393B-4B21-B27E-2862F0BD6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12" y="790575"/>
            <a:ext cx="62769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Pie information">
            <a:extLst>
              <a:ext uri="{FF2B5EF4-FFF2-40B4-BE49-F238E27FC236}">
                <a16:creationId xmlns:a16="http://schemas.microsoft.com/office/drawing/2014/main" xmlns="" id="{0CD5D26B-A113-4E99-8DF7-3FF96EDC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285750"/>
            <a:ext cx="86487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change in AVG">
            <a:extLst>
              <a:ext uri="{FF2B5EF4-FFF2-40B4-BE49-F238E27FC236}">
                <a16:creationId xmlns:a16="http://schemas.microsoft.com/office/drawing/2014/main" xmlns="" id="{C426A0C6-E118-491B-93BC-BA8589A24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871537"/>
            <a:ext cx="92964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Custom</PresentationFormat>
  <Paragraphs>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Book1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Book1</dc:title>
  <dc:creator/>
  <cp:lastModifiedBy>Windows User</cp:lastModifiedBy>
  <cp:revision>1</cp:revision>
  <dcterms:created xsi:type="dcterms:W3CDTF">2023-05-12T14:30:11Z</dcterms:created>
  <dcterms:modified xsi:type="dcterms:W3CDTF">2023-05-12T14:33:03Z</dcterms:modified>
</cp:coreProperties>
</file>