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78" r:id="rId7"/>
    <p:sldId id="279" r:id="rId8"/>
    <p:sldId id="272" r:id="rId9"/>
    <p:sldId id="275" r:id="rId10"/>
    <p:sldId id="280" r:id="rId11"/>
    <p:sldId id="274" r:id="rId12"/>
    <p:sldId id="276" r:id="rId13"/>
    <p:sldId id="27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85A43-1718-4AAB-8B4C-F9F792F0D686}" v="11" dt="2023-12-15T17:54:15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704" autoAdjust="0"/>
  </p:normalViewPr>
  <p:slideViewPr>
    <p:cSldViewPr snapToGrid="0">
      <p:cViewPr varScale="1">
        <p:scale>
          <a:sx n="101" d="100"/>
          <a:sy n="101" d="100"/>
        </p:scale>
        <p:origin x="1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wa elsaadawy" userId="85f60f45904beda0" providerId="LiveId" clId="{6EF85A43-1718-4AAB-8B4C-F9F792F0D686}"/>
    <pc:docChg chg="undo custSel addSld delSld modSld sldOrd">
      <pc:chgData name="salwa elsaadawy" userId="85f60f45904beda0" providerId="LiveId" clId="{6EF85A43-1718-4AAB-8B4C-F9F792F0D686}" dt="2023-12-15T17:54:28.401" v="1281" actId="1076"/>
      <pc:docMkLst>
        <pc:docMk/>
      </pc:docMkLst>
      <pc:sldChg chg="modSp mod">
        <pc:chgData name="salwa elsaadawy" userId="85f60f45904beda0" providerId="LiveId" clId="{6EF85A43-1718-4AAB-8B4C-F9F792F0D686}" dt="2023-12-14T17:57:48.992" v="8" actId="20577"/>
        <pc:sldMkLst>
          <pc:docMk/>
          <pc:sldMk cId="2586058810" sldId="256"/>
        </pc:sldMkLst>
        <pc:spChg chg="mod">
          <ac:chgData name="salwa elsaadawy" userId="85f60f45904beda0" providerId="LiveId" clId="{6EF85A43-1718-4AAB-8B4C-F9F792F0D686}" dt="2023-12-14T17:57:48.992" v="8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addSp modSp mod">
        <pc:chgData name="salwa elsaadawy" userId="85f60f45904beda0" providerId="LiveId" clId="{6EF85A43-1718-4AAB-8B4C-F9F792F0D686}" dt="2023-12-14T20:46:45.251" v="1136" actId="1076"/>
        <pc:sldMkLst>
          <pc:docMk/>
          <pc:sldMk cId="3571516367" sldId="258"/>
        </pc:sldMkLst>
        <pc:spChg chg="mod">
          <ac:chgData name="salwa elsaadawy" userId="85f60f45904beda0" providerId="LiveId" clId="{6EF85A43-1718-4AAB-8B4C-F9F792F0D686}" dt="2023-12-14T20:09:40.772" v="972" actId="207"/>
          <ac:spMkLst>
            <pc:docMk/>
            <pc:sldMk cId="3571516367" sldId="258"/>
            <ac:spMk id="2" creationId="{0A32731C-311B-46F7-A865-6C3AF6B09A47}"/>
          </ac:spMkLst>
        </pc:spChg>
        <pc:picChg chg="add mod">
          <ac:chgData name="salwa elsaadawy" userId="85f60f45904beda0" providerId="LiveId" clId="{6EF85A43-1718-4AAB-8B4C-F9F792F0D686}" dt="2023-12-14T20:46:45.251" v="1136" actId="1076"/>
          <ac:picMkLst>
            <pc:docMk/>
            <pc:sldMk cId="3571516367" sldId="258"/>
            <ac:picMk id="7" creationId="{788919B0-3381-5159-06C6-E774D5E677A5}"/>
          </ac:picMkLst>
        </pc:picChg>
      </pc:sldChg>
      <pc:sldChg chg="modSp mod modNotesTx">
        <pc:chgData name="salwa elsaadawy" userId="85f60f45904beda0" providerId="LiveId" clId="{6EF85A43-1718-4AAB-8B4C-F9F792F0D686}" dt="2023-12-15T02:09:14.303" v="1234" actId="20577"/>
        <pc:sldMkLst>
          <pc:docMk/>
          <pc:sldMk cId="3070573919" sldId="272"/>
        </pc:sldMkLst>
        <pc:spChg chg="mod">
          <ac:chgData name="salwa elsaadawy" userId="85f60f45904beda0" providerId="LiveId" clId="{6EF85A43-1718-4AAB-8B4C-F9F792F0D686}" dt="2023-12-14T20:10:07.121" v="978" actId="113"/>
          <ac:spMkLst>
            <pc:docMk/>
            <pc:sldMk cId="3070573919" sldId="272"/>
            <ac:spMk id="2" creationId="{EBD01A96-86AB-DA8E-AA37-0DE672FC0CB4}"/>
          </ac:spMkLst>
        </pc:spChg>
        <pc:spChg chg="mod">
          <ac:chgData name="salwa elsaadawy" userId="85f60f45904beda0" providerId="LiveId" clId="{6EF85A43-1718-4AAB-8B4C-F9F792F0D686}" dt="2023-12-14T18:57:14.469" v="208" actId="1076"/>
          <ac:spMkLst>
            <pc:docMk/>
            <pc:sldMk cId="3070573919" sldId="272"/>
            <ac:spMk id="3" creationId="{4655EE10-D261-F174-6216-776D069B82FC}"/>
          </ac:spMkLst>
        </pc:spChg>
      </pc:sldChg>
      <pc:sldChg chg="modSp del mod">
        <pc:chgData name="salwa elsaadawy" userId="85f60f45904beda0" providerId="LiveId" clId="{6EF85A43-1718-4AAB-8B4C-F9F792F0D686}" dt="2023-12-14T19:12:11.537" v="270" actId="47"/>
        <pc:sldMkLst>
          <pc:docMk/>
          <pc:sldMk cId="3883128134" sldId="273"/>
        </pc:sldMkLst>
        <pc:spChg chg="mod">
          <ac:chgData name="salwa elsaadawy" userId="85f60f45904beda0" providerId="LiveId" clId="{6EF85A43-1718-4AAB-8B4C-F9F792F0D686}" dt="2023-12-14T19:12:08.594" v="269" actId="6549"/>
          <ac:spMkLst>
            <pc:docMk/>
            <pc:sldMk cId="3883128134" sldId="273"/>
            <ac:spMk id="2" creationId="{5C37CA40-4BAB-277E-BF3D-69BA85B2858C}"/>
          </ac:spMkLst>
        </pc:spChg>
      </pc:sldChg>
      <pc:sldChg chg="addSp modSp mod ord modNotesTx">
        <pc:chgData name="salwa elsaadawy" userId="85f60f45904beda0" providerId="LiveId" clId="{6EF85A43-1718-4AAB-8B4C-F9F792F0D686}" dt="2023-12-15T12:31:35.529" v="1263"/>
        <pc:sldMkLst>
          <pc:docMk/>
          <pc:sldMk cId="3652927604" sldId="274"/>
        </pc:sldMkLst>
        <pc:spChg chg="mod">
          <ac:chgData name="salwa elsaadawy" userId="85f60f45904beda0" providerId="LiveId" clId="{6EF85A43-1718-4AAB-8B4C-F9F792F0D686}" dt="2023-12-14T20:10:12.227" v="980" actId="113"/>
          <ac:spMkLst>
            <pc:docMk/>
            <pc:sldMk cId="3652927604" sldId="274"/>
            <ac:spMk id="2" creationId="{ACCE6640-DBA8-3A59-0371-3800924D4F2F}"/>
          </ac:spMkLst>
        </pc:spChg>
        <pc:spChg chg="mod">
          <ac:chgData name="salwa elsaadawy" userId="85f60f45904beda0" providerId="LiveId" clId="{6EF85A43-1718-4AAB-8B4C-F9F792F0D686}" dt="2023-12-14T19:19:16.608" v="421" actId="20577"/>
          <ac:spMkLst>
            <pc:docMk/>
            <pc:sldMk cId="3652927604" sldId="274"/>
            <ac:spMk id="3" creationId="{271612FA-F381-F873-F2A2-4302FFFF6AC0}"/>
          </ac:spMkLst>
        </pc:spChg>
        <pc:picChg chg="add mod">
          <ac:chgData name="salwa elsaadawy" userId="85f60f45904beda0" providerId="LiveId" clId="{6EF85A43-1718-4AAB-8B4C-F9F792F0D686}" dt="2023-12-14T20:45:59.696" v="1131" actId="1076"/>
          <ac:picMkLst>
            <pc:docMk/>
            <pc:sldMk cId="3652927604" sldId="274"/>
            <ac:picMk id="7" creationId="{9352C92F-23FC-3A7B-9B1C-ECDA2CD22C17}"/>
          </ac:picMkLst>
        </pc:picChg>
      </pc:sldChg>
      <pc:sldChg chg="addSp delSp modSp mod ord">
        <pc:chgData name="salwa elsaadawy" userId="85f60f45904beda0" providerId="LiveId" clId="{6EF85A43-1718-4AAB-8B4C-F9F792F0D686}" dt="2023-12-15T12:31:38.141" v="1265"/>
        <pc:sldMkLst>
          <pc:docMk/>
          <pc:sldMk cId="2568787771" sldId="275"/>
        </pc:sldMkLst>
        <pc:spChg chg="mod">
          <ac:chgData name="salwa elsaadawy" userId="85f60f45904beda0" providerId="LiveId" clId="{6EF85A43-1718-4AAB-8B4C-F9F792F0D686}" dt="2023-12-15T00:52:51.387" v="1200" actId="1076"/>
          <ac:spMkLst>
            <pc:docMk/>
            <pc:sldMk cId="2568787771" sldId="275"/>
            <ac:spMk id="2" creationId="{DB2A8727-561A-C8B0-DEC7-52F678E1159B}"/>
          </ac:spMkLst>
        </pc:spChg>
        <pc:spChg chg="mod">
          <ac:chgData name="salwa elsaadawy" userId="85f60f45904beda0" providerId="LiveId" clId="{6EF85A43-1718-4AAB-8B4C-F9F792F0D686}" dt="2023-12-15T00:52:58.011" v="1202" actId="1076"/>
          <ac:spMkLst>
            <pc:docMk/>
            <pc:sldMk cId="2568787771" sldId="275"/>
            <ac:spMk id="3" creationId="{13D053DB-7FF9-C454-8FE6-199B09C15CC3}"/>
          </ac:spMkLst>
        </pc:spChg>
        <pc:picChg chg="add del mod">
          <ac:chgData name="salwa elsaadawy" userId="85f60f45904beda0" providerId="LiveId" clId="{6EF85A43-1718-4AAB-8B4C-F9F792F0D686}" dt="2023-12-14T19:35:55.384" v="633" actId="478"/>
          <ac:picMkLst>
            <pc:docMk/>
            <pc:sldMk cId="2568787771" sldId="275"/>
            <ac:picMk id="7" creationId="{5E45F57D-A1A0-EFC6-886B-82BB99CF023D}"/>
          </ac:picMkLst>
        </pc:picChg>
        <pc:picChg chg="add mod">
          <ac:chgData name="salwa elsaadawy" userId="85f60f45904beda0" providerId="LiveId" clId="{6EF85A43-1718-4AAB-8B4C-F9F792F0D686}" dt="2023-12-15T00:53:00.372" v="1203" actId="1076"/>
          <ac:picMkLst>
            <pc:docMk/>
            <pc:sldMk cId="2568787771" sldId="275"/>
            <ac:picMk id="7" creationId="{620CF1AC-764E-DD90-A95B-9366E2425BFB}"/>
          </ac:picMkLst>
        </pc:picChg>
        <pc:picChg chg="add del mod">
          <ac:chgData name="salwa elsaadawy" userId="85f60f45904beda0" providerId="LiveId" clId="{6EF85A43-1718-4AAB-8B4C-F9F792F0D686}" dt="2023-12-14T19:35:55.384" v="633" actId="478"/>
          <ac:picMkLst>
            <pc:docMk/>
            <pc:sldMk cId="2568787771" sldId="275"/>
            <ac:picMk id="9" creationId="{E63EE931-8CD1-DAFA-00C7-3BB351E94119}"/>
          </ac:picMkLst>
        </pc:picChg>
        <pc:picChg chg="add mod">
          <ac:chgData name="salwa elsaadawy" userId="85f60f45904beda0" providerId="LiveId" clId="{6EF85A43-1718-4AAB-8B4C-F9F792F0D686}" dt="2023-12-15T00:52:22.994" v="1193" actId="1076"/>
          <ac:picMkLst>
            <pc:docMk/>
            <pc:sldMk cId="2568787771" sldId="275"/>
            <ac:picMk id="11" creationId="{9948FC8A-0952-4D97-39A1-F55A9CEB5387}"/>
          </ac:picMkLst>
        </pc:picChg>
        <pc:picChg chg="add mod">
          <ac:chgData name="salwa elsaadawy" userId="85f60f45904beda0" providerId="LiveId" clId="{6EF85A43-1718-4AAB-8B4C-F9F792F0D686}" dt="2023-12-15T00:52:15.232" v="1190" actId="1076"/>
          <ac:picMkLst>
            <pc:docMk/>
            <pc:sldMk cId="2568787771" sldId="275"/>
            <ac:picMk id="13" creationId="{72C2480C-983E-DFF4-9618-16F4A552A068}"/>
          </ac:picMkLst>
        </pc:picChg>
        <pc:picChg chg="add del mod">
          <ac:chgData name="salwa elsaadawy" userId="85f60f45904beda0" providerId="LiveId" clId="{6EF85A43-1718-4AAB-8B4C-F9F792F0D686}" dt="2023-12-14T19:36:55.395" v="653" actId="478"/>
          <ac:picMkLst>
            <pc:docMk/>
            <pc:sldMk cId="2568787771" sldId="275"/>
            <ac:picMk id="15" creationId="{0B8AF37D-A515-7B4B-97C9-2D9EDA5B8B9A}"/>
          </ac:picMkLst>
        </pc:picChg>
      </pc:sldChg>
      <pc:sldChg chg="modSp mod modNotesTx">
        <pc:chgData name="salwa elsaadawy" userId="85f60f45904beda0" providerId="LiveId" clId="{6EF85A43-1718-4AAB-8B4C-F9F792F0D686}" dt="2023-12-15T16:09:46.900" v="1273" actId="20577"/>
        <pc:sldMkLst>
          <pc:docMk/>
          <pc:sldMk cId="1051104756" sldId="276"/>
        </pc:sldMkLst>
        <pc:spChg chg="mod">
          <ac:chgData name="salwa elsaadawy" userId="85f60f45904beda0" providerId="LiveId" clId="{6EF85A43-1718-4AAB-8B4C-F9F792F0D686}" dt="2023-12-14T20:10:23.756" v="984" actId="113"/>
          <ac:spMkLst>
            <pc:docMk/>
            <pc:sldMk cId="1051104756" sldId="276"/>
            <ac:spMk id="2" creationId="{B5B7BF19-084C-ADA1-4267-A5E01BDB86D5}"/>
          </ac:spMkLst>
        </pc:spChg>
        <pc:spChg chg="mod">
          <ac:chgData name="salwa elsaadawy" userId="85f60f45904beda0" providerId="LiveId" clId="{6EF85A43-1718-4AAB-8B4C-F9F792F0D686}" dt="2023-12-15T16:09:46.900" v="1273" actId="20577"/>
          <ac:spMkLst>
            <pc:docMk/>
            <pc:sldMk cId="1051104756" sldId="276"/>
            <ac:spMk id="3" creationId="{FF6F2F3A-7406-5EA0-A492-70447FD3516B}"/>
          </ac:spMkLst>
        </pc:spChg>
      </pc:sldChg>
      <pc:sldChg chg="modSp mod modNotesTx">
        <pc:chgData name="salwa elsaadawy" userId="85f60f45904beda0" providerId="LiveId" clId="{6EF85A43-1718-4AAB-8B4C-F9F792F0D686}" dt="2023-12-15T02:09:35.985" v="1237" actId="20577"/>
        <pc:sldMkLst>
          <pc:docMk/>
          <pc:sldMk cId="575604313" sldId="277"/>
        </pc:sldMkLst>
        <pc:spChg chg="mod">
          <ac:chgData name="salwa elsaadawy" userId="85f60f45904beda0" providerId="LiveId" clId="{6EF85A43-1718-4AAB-8B4C-F9F792F0D686}" dt="2023-12-14T20:10:29.995" v="986" actId="113"/>
          <ac:spMkLst>
            <pc:docMk/>
            <pc:sldMk cId="575604313" sldId="277"/>
            <ac:spMk id="2" creationId="{E2C43687-87A6-1C4E-3BEC-C64A6EE7CA62}"/>
          </ac:spMkLst>
        </pc:spChg>
        <pc:spChg chg="mod">
          <ac:chgData name="salwa elsaadawy" userId="85f60f45904beda0" providerId="LiveId" clId="{6EF85A43-1718-4AAB-8B4C-F9F792F0D686}" dt="2023-12-14T20:17:22.707" v="990" actId="20577"/>
          <ac:spMkLst>
            <pc:docMk/>
            <pc:sldMk cId="575604313" sldId="277"/>
            <ac:spMk id="3" creationId="{8892EC9B-5E53-9048-4443-114408106983}"/>
          </ac:spMkLst>
        </pc:spChg>
      </pc:sldChg>
      <pc:sldChg chg="modSp new mod">
        <pc:chgData name="salwa elsaadawy" userId="85f60f45904beda0" providerId="LiveId" clId="{6EF85A43-1718-4AAB-8B4C-F9F792F0D686}" dt="2023-12-14T20:09:47.073" v="974" actId="113"/>
        <pc:sldMkLst>
          <pc:docMk/>
          <pc:sldMk cId="3551610051" sldId="278"/>
        </pc:sldMkLst>
        <pc:spChg chg="mod">
          <ac:chgData name="salwa elsaadawy" userId="85f60f45904beda0" providerId="LiveId" clId="{6EF85A43-1718-4AAB-8B4C-F9F792F0D686}" dt="2023-12-14T20:09:47.073" v="974" actId="113"/>
          <ac:spMkLst>
            <pc:docMk/>
            <pc:sldMk cId="3551610051" sldId="278"/>
            <ac:spMk id="2" creationId="{A90D1467-86D3-0A2B-646F-569C002276D9}"/>
          </ac:spMkLst>
        </pc:spChg>
        <pc:spChg chg="mod">
          <ac:chgData name="salwa elsaadawy" userId="85f60f45904beda0" providerId="LiveId" clId="{6EF85A43-1718-4AAB-8B4C-F9F792F0D686}" dt="2023-12-14T18:17:33.885" v="134" actId="20577"/>
          <ac:spMkLst>
            <pc:docMk/>
            <pc:sldMk cId="3551610051" sldId="278"/>
            <ac:spMk id="3" creationId="{C0EFD09A-05C9-CEC6-FD6F-8B82360DA9DA}"/>
          </ac:spMkLst>
        </pc:spChg>
      </pc:sldChg>
      <pc:sldChg chg="addSp delSp modSp new mod modNotesTx">
        <pc:chgData name="salwa elsaadawy" userId="85f60f45904beda0" providerId="LiveId" clId="{6EF85A43-1718-4AAB-8B4C-F9F792F0D686}" dt="2023-12-15T02:09:09.289" v="1233" actId="20577"/>
        <pc:sldMkLst>
          <pc:docMk/>
          <pc:sldMk cId="3974821419" sldId="279"/>
        </pc:sldMkLst>
        <pc:spChg chg="mod">
          <ac:chgData name="salwa elsaadawy" userId="85f60f45904beda0" providerId="LiveId" clId="{6EF85A43-1718-4AAB-8B4C-F9F792F0D686}" dt="2023-12-14T20:09:58.779" v="976" actId="113"/>
          <ac:spMkLst>
            <pc:docMk/>
            <pc:sldMk cId="3974821419" sldId="279"/>
            <ac:spMk id="2" creationId="{6BF3906E-1735-8BB8-FA86-634E0C4C4451}"/>
          </ac:spMkLst>
        </pc:spChg>
        <pc:spChg chg="mod">
          <ac:chgData name="salwa elsaadawy" userId="85f60f45904beda0" providerId="LiveId" clId="{6EF85A43-1718-4AAB-8B4C-F9F792F0D686}" dt="2023-12-14T19:44:33.164" v="850" actId="20577"/>
          <ac:spMkLst>
            <pc:docMk/>
            <pc:sldMk cId="3974821419" sldId="279"/>
            <ac:spMk id="3" creationId="{E288A18F-E673-1B90-BEB9-34FDF49E5273}"/>
          </ac:spMkLst>
        </pc:spChg>
        <pc:picChg chg="add del mod modCrop">
          <ac:chgData name="salwa elsaadawy" userId="85f60f45904beda0" providerId="LiveId" clId="{6EF85A43-1718-4AAB-8B4C-F9F792F0D686}" dt="2023-12-14T20:49:51" v="1150" actId="478"/>
          <ac:picMkLst>
            <pc:docMk/>
            <pc:sldMk cId="3974821419" sldId="279"/>
            <ac:picMk id="7" creationId="{CDDEBC6C-E617-7FC9-9E44-27FF70454E80}"/>
          </ac:picMkLst>
        </pc:picChg>
        <pc:picChg chg="add mod modCrop">
          <ac:chgData name="salwa elsaadawy" userId="85f60f45904beda0" providerId="LiveId" clId="{6EF85A43-1718-4AAB-8B4C-F9F792F0D686}" dt="2023-12-14T20:51:48.777" v="1157" actId="1076"/>
          <ac:picMkLst>
            <pc:docMk/>
            <pc:sldMk cId="3974821419" sldId="279"/>
            <ac:picMk id="9" creationId="{6E7ECC9A-F3BD-0DED-941A-DCCE891BF475}"/>
          </ac:picMkLst>
        </pc:picChg>
      </pc:sldChg>
      <pc:sldChg chg="addSp delSp modSp new mod ord">
        <pc:chgData name="salwa elsaadawy" userId="85f60f45904beda0" providerId="LiveId" clId="{6EF85A43-1718-4AAB-8B4C-F9F792F0D686}" dt="2023-12-15T17:54:28.401" v="1281" actId="1076"/>
        <pc:sldMkLst>
          <pc:docMk/>
          <pc:sldMk cId="1939541800" sldId="280"/>
        </pc:sldMkLst>
        <pc:spChg chg="mod">
          <ac:chgData name="salwa elsaadawy" userId="85f60f45904beda0" providerId="LiveId" clId="{6EF85A43-1718-4AAB-8B4C-F9F792F0D686}" dt="2023-12-14T19:13:39.462" v="344"/>
          <ac:spMkLst>
            <pc:docMk/>
            <pc:sldMk cId="1939541800" sldId="280"/>
            <ac:spMk id="2" creationId="{F5E1565B-D3C1-5529-A829-C4ACC791AC71}"/>
          </ac:spMkLst>
        </pc:spChg>
        <pc:spChg chg="del">
          <ac:chgData name="salwa elsaadawy" userId="85f60f45904beda0" providerId="LiveId" clId="{6EF85A43-1718-4AAB-8B4C-F9F792F0D686}" dt="2023-12-15T01:36:31.190" v="1216" actId="478"/>
          <ac:spMkLst>
            <pc:docMk/>
            <pc:sldMk cId="1939541800" sldId="280"/>
            <ac:spMk id="3" creationId="{BD20AE36-E1F7-2442-4B22-A000720F4302}"/>
          </ac:spMkLst>
        </pc:spChg>
        <pc:picChg chg="add del mod">
          <ac:chgData name="salwa elsaadawy" userId="85f60f45904beda0" providerId="LiveId" clId="{6EF85A43-1718-4AAB-8B4C-F9F792F0D686}" dt="2023-12-15T17:53:57.866" v="1274" actId="478"/>
          <ac:picMkLst>
            <pc:docMk/>
            <pc:sldMk cId="1939541800" sldId="280"/>
            <ac:picMk id="6" creationId="{3B950A13-DA04-34DE-2B42-77D70017D68B}"/>
          </ac:picMkLst>
        </pc:picChg>
        <pc:picChg chg="add mod">
          <ac:chgData name="salwa elsaadawy" userId="85f60f45904beda0" providerId="LiveId" clId="{6EF85A43-1718-4AAB-8B4C-F9F792F0D686}" dt="2023-12-15T17:54:28.401" v="1281" actId="1076"/>
          <ac:picMkLst>
            <pc:docMk/>
            <pc:sldMk cId="1939541800" sldId="280"/>
            <ac:picMk id="7" creationId="{A415B6F7-2292-BEAA-446E-E173221BD5DE}"/>
          </ac:picMkLst>
        </pc:picChg>
        <pc:picChg chg="add del mod">
          <ac:chgData name="salwa elsaadawy" userId="85f60f45904beda0" providerId="LiveId" clId="{6EF85A43-1718-4AAB-8B4C-F9F792F0D686}" dt="2023-12-15T01:36:02.737" v="1209" actId="478"/>
          <ac:picMkLst>
            <pc:docMk/>
            <pc:sldMk cId="1939541800" sldId="280"/>
            <ac:picMk id="7" creationId="{DA88093A-3C29-5A98-CDBE-9ACA65F44A69}"/>
          </ac:picMkLst>
        </pc:picChg>
        <pc:picChg chg="add del mod">
          <ac:chgData name="salwa elsaadawy" userId="85f60f45904beda0" providerId="LiveId" clId="{6EF85A43-1718-4AAB-8B4C-F9F792F0D686}" dt="2023-12-15T01:37:28.398" v="1225" actId="478"/>
          <ac:picMkLst>
            <pc:docMk/>
            <pc:sldMk cId="1939541800" sldId="280"/>
            <ac:picMk id="8" creationId="{958BB6C1-2AC0-47DD-F0E4-A8009C9669E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4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5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8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1800" b="1" i="0" u="none" strike="noStrike" baseline="0" dirty="0">
                <a:solidFill>
                  <a:srgbClr val="330066"/>
                </a:solidFill>
                <a:latin typeface="Arial" panose="020B0604020202020204" pitchFamily="34" charset="0"/>
              </a:rPr>
              <a:t>Class Project presentation: MS/MS Viewer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Salwa Elsaadawy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3687-87A6-1C4E-3BEC-C64A6EE7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2EC9B-5E53-9048-4443-114408106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Problem-Solving and Logic</a:t>
            </a:r>
            <a:br>
              <a:rPr lang="en-US" dirty="0"/>
            </a:br>
            <a:r>
              <a:rPr lang="en-US" dirty="0"/>
              <a:t>2- Performance Optimization</a:t>
            </a:r>
            <a:br>
              <a:rPr lang="en-US" dirty="0"/>
            </a:br>
            <a:r>
              <a:rPr lang="en-US" dirty="0"/>
              <a:t>3- Data Structures</a:t>
            </a:r>
            <a:br>
              <a:rPr lang="en-US" dirty="0"/>
            </a:br>
            <a:r>
              <a:rPr lang="en-US" dirty="0"/>
              <a:t>4- Debugging Skills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C7B59-45F5-A8F6-9AED-EC0FC0F9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0F65F-EEF9-9BBD-DD9B-95888D85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0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Salwa Elsaadawy</a:t>
            </a:r>
          </a:p>
          <a:p>
            <a:r>
              <a:rPr lang="en-US" dirty="0"/>
              <a:t>sme76@georgetown.edu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My project is about analyzing the mass spectrometry data to determine whether the peptide is a good match to the spectrum or not.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88919B0-3381-5159-06C6-E774D5E67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82" y="1667320"/>
            <a:ext cx="4429897" cy="19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1467-86D3-0A2B-646F-569C0022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 program meets the requirements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FD09A-05C9-CEC6-FD6F-8B82360DA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>
                <a:latin typeface="Abadi" panose="020F0502020204030204" pitchFamily="34" charset="0"/>
              </a:rPr>
              <a:t>The requirements:</a:t>
            </a:r>
            <a:br>
              <a:rPr lang="en-US" dirty="0">
                <a:latin typeface="Abadi" panose="020F0502020204030204" pitchFamily="34" charset="0"/>
              </a:rPr>
            </a:br>
            <a:r>
              <a:rPr lang="en-US" dirty="0">
                <a:latin typeface="Abadi" panose="020F0502020204030204" pitchFamily="34" charset="0"/>
              </a:rPr>
              <a:t>1- The command line takes </a:t>
            </a:r>
            <a:r>
              <a:rPr lang="en-US" b="0" i="0" u="none" strike="noStrike" baseline="0" dirty="0" err="1">
                <a:latin typeface="Abadi" panose="020F0502020204030204" pitchFamily="34" charset="0"/>
              </a:rPr>
              <a:t>mzXML</a:t>
            </a:r>
            <a:r>
              <a:rPr lang="en-US" b="0" i="0" u="none" strike="noStrike" baseline="0" dirty="0">
                <a:latin typeface="Abadi" panose="020F0502020204030204" pitchFamily="34" charset="0"/>
              </a:rPr>
              <a:t> file, a scan number, and a peptide sequence as input.</a:t>
            </a:r>
          </a:p>
          <a:p>
            <a:pPr algn="l"/>
            <a:r>
              <a:rPr lang="en-US" dirty="0">
                <a:latin typeface="Abadi" panose="020F0502020204030204" pitchFamily="34" charset="0"/>
              </a:rPr>
              <a:t>2- Computation of </a:t>
            </a:r>
            <a:r>
              <a:rPr lang="en-US" b="0" i="0" u="none" strike="noStrike" baseline="0" dirty="0">
                <a:latin typeface="Abadi" panose="020F0502020204030204" pitchFamily="34" charset="0"/>
              </a:rPr>
              <a:t>peptide's b-ion and y-ion m/z values</a:t>
            </a:r>
          </a:p>
          <a:p>
            <a:pPr algn="l"/>
            <a:r>
              <a:rPr lang="en-US" b="0" i="0" u="none" strike="noStrike" baseline="0" dirty="0">
                <a:latin typeface="Abadi" panose="020F0502020204030204" pitchFamily="34" charset="0"/>
              </a:rPr>
              <a:t>3- peaks matching these m/z values</a:t>
            </a:r>
          </a:p>
          <a:p>
            <a:pPr algn="l"/>
            <a:r>
              <a:rPr lang="en-US" b="0" i="0" u="none" strike="noStrike" baseline="0" dirty="0">
                <a:latin typeface="Abadi" panose="020F0502020204030204" pitchFamily="34" charset="0"/>
              </a:rPr>
              <a:t>4-values annotated with appropriate labels.</a:t>
            </a:r>
          </a:p>
          <a:p>
            <a:pPr algn="l"/>
            <a:r>
              <a:rPr lang="en-US" dirty="0">
                <a:latin typeface="Abadi" panose="020F0502020204030204" pitchFamily="34" charset="0"/>
              </a:rPr>
              <a:t>5- </a:t>
            </a:r>
            <a:r>
              <a:rPr lang="en-US" b="0" i="0" u="none" strike="noStrike" baseline="0" dirty="0">
                <a:latin typeface="Abadi" panose="020F0502020204030204" pitchFamily="34" charset="0"/>
              </a:rPr>
              <a:t>output figure/plot</a:t>
            </a:r>
            <a:endParaRPr lang="en-US" dirty="0">
              <a:latin typeface="Abad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D4274-7A55-91D8-18C0-651E0352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ABA84-3DA5-4DEC-E753-C1F362BD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906E-1735-8BB8-FA86-634E0C4C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scientific modeling trade-offs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A18F-E673-1B90-BEB9-34FDF49E5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1-I didn’t use the exact decimal numbers for monoisotopic masses of amino acids.</a:t>
            </a:r>
          </a:p>
          <a:p>
            <a:r>
              <a:rPr lang="en-US" dirty="0"/>
              <a:t>2- I didn’t count for all ions produced from fragmentation of peptides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1F786-CB39-7E44-BEC3-D1744B0A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0484C-8F65-F08F-94A5-6E014B2C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A person balancing on a ball&#10;&#10;Description automatically generated">
            <a:extLst>
              <a:ext uri="{FF2B5EF4-FFF2-40B4-BE49-F238E27FC236}">
                <a16:creationId xmlns:a16="http://schemas.microsoft.com/office/drawing/2014/main" id="{6E7ECC9A-F3BD-0DED-941A-DCCE891BF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7" t="-2681" r="2500" b="9448"/>
          <a:stretch/>
        </p:blipFill>
        <p:spPr>
          <a:xfrm>
            <a:off x="6859570" y="1671639"/>
            <a:ext cx="4954129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2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1A96-86AB-DA8E-AA37-0DE672FC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Modules &amp; Packages, strengths and weaknesses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5EE10-D261-F174-6216-776D069B8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8572" y="3660773"/>
            <a:ext cx="5111750" cy="1525588"/>
          </a:xfrm>
        </p:spPr>
        <p:txBody>
          <a:bodyPr>
            <a:normAutofit fontScale="92500" lnSpcReduction="10000"/>
          </a:bodyPr>
          <a:lstStyle/>
          <a:p>
            <a:pPr rtl="0"/>
            <a:r>
              <a:rPr lang="en-US" dirty="0"/>
              <a:t>1- System Module</a:t>
            </a:r>
          </a:p>
          <a:p>
            <a:pPr rtl="0"/>
            <a:r>
              <a:rPr lang="en-US" dirty="0"/>
              <a:t>2- XML Parsing Module</a:t>
            </a:r>
          </a:p>
          <a:p>
            <a:pPr rtl="0"/>
            <a:r>
              <a:rPr lang="en-US" dirty="0"/>
              <a:t>3- Array Handling Module</a:t>
            </a:r>
          </a:p>
          <a:p>
            <a:pPr rtl="0"/>
            <a:r>
              <a:rPr lang="en-US" dirty="0"/>
              <a:t>4- Base64 Encoding Module</a:t>
            </a:r>
          </a:p>
          <a:p>
            <a:pPr rtl="0"/>
            <a:r>
              <a:rPr lang="en-US" dirty="0"/>
              <a:t>5- Data Visualization Module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81BDA-C35B-2576-0B60-68211E19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0E18A-F72D-15D8-174D-686A4B8A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7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8727-561A-C8B0-DEC7-52F678E1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97" y="374692"/>
            <a:ext cx="5111750" cy="1204912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Chalenges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053DB-7FF9-C454-8FE6-199B09C15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8697" y="2160843"/>
            <a:ext cx="5111750" cy="1525588"/>
          </a:xfrm>
        </p:spPr>
        <p:txBody>
          <a:bodyPr/>
          <a:lstStyle/>
          <a:p>
            <a:r>
              <a:rPr lang="en-US" dirty="0"/>
              <a:t>Making the plot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5EC91-B65D-B5F2-8974-52ADD2EC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C1B7E-74B3-62C3-96B7-19D89B62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 descr="A graph of a mass spectrometry data&#10;&#10;Description automatically generated">
            <a:extLst>
              <a:ext uri="{FF2B5EF4-FFF2-40B4-BE49-F238E27FC236}">
                <a16:creationId xmlns:a16="http://schemas.microsoft.com/office/drawing/2014/main" id="{9948FC8A-0952-4D97-39A1-F55A9CEB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25" y="3197226"/>
            <a:ext cx="5578871" cy="2832747"/>
          </a:xfrm>
          <a:prstGeom prst="rect">
            <a:avLst/>
          </a:prstGeom>
        </p:spPr>
      </p:pic>
      <p:pic>
        <p:nvPicPr>
          <p:cNvPr id="13" name="Picture 12" descr="A graph with blue dots&#10;&#10;Description automatically generated">
            <a:extLst>
              <a:ext uri="{FF2B5EF4-FFF2-40B4-BE49-F238E27FC236}">
                <a16:creationId xmlns:a16="http://schemas.microsoft.com/office/drawing/2014/main" id="{72C2480C-983E-DFF4-9618-16F4A552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270" y="136525"/>
            <a:ext cx="6065033" cy="2886159"/>
          </a:xfrm>
          <a:prstGeom prst="rect">
            <a:avLst/>
          </a:prstGeom>
        </p:spPr>
      </p:pic>
      <p:pic>
        <p:nvPicPr>
          <p:cNvPr id="7" name="Picture 6" descr="A graph with blue dots and red lines&#10;&#10;Description automatically generated">
            <a:extLst>
              <a:ext uri="{FF2B5EF4-FFF2-40B4-BE49-F238E27FC236}">
                <a16:creationId xmlns:a16="http://schemas.microsoft.com/office/drawing/2014/main" id="{620CF1AC-764E-DD90-A95B-9366E2425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87" y="3458238"/>
            <a:ext cx="5899549" cy="257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8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565B-D3C1-5529-A829-C4ACC791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produced from 1289 scan number and peptide sequence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TYDSYLGDDYVR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2544F-D802-3EFD-3F20-ECF57066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B4C68-034F-1083-5361-628FB89B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415B6F7-2292-BEAA-446E-E173221B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09" y="1857281"/>
            <a:ext cx="10958781" cy="47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4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6640-DBA8-3A59-0371-3800924D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Bugs: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612FA-F381-F873-F2A2-4302FFFF6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Y ion matched ions is always an empty list in the output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3B1FF-5F7B-C26E-0DCD-B4F772CC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6CC31-53DB-4E9B-462F-ADCCE36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A group of bugs with wings and wings&#10;&#10;Description automatically generated">
            <a:extLst>
              <a:ext uri="{FF2B5EF4-FFF2-40B4-BE49-F238E27FC236}">
                <a16:creationId xmlns:a16="http://schemas.microsoft.com/office/drawing/2014/main" id="{9352C92F-23FC-3A7B-9B1C-ECDA2CD22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5970"/>
            <a:ext cx="5948574" cy="39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2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BF19-084C-ADA1-4267-A5E01BDB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28" y="1992314"/>
            <a:ext cx="5111750" cy="120491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in bioinformatics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F2F3A-7406-5EA0-A492-70447FD35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1- </a:t>
            </a:r>
            <a:r>
              <a:rPr lang="en-US"/>
              <a:t>Data Interpretation</a:t>
            </a:r>
            <a:br>
              <a:rPr lang="en-US"/>
            </a:br>
            <a:r>
              <a:rPr lang="en-US"/>
              <a:t>2- </a:t>
            </a:r>
            <a:r>
              <a:rPr lang="en-US" dirty="0"/>
              <a:t>Interdisciplinary Approach</a:t>
            </a:r>
            <a:br>
              <a:rPr lang="en-US"/>
            </a:br>
            <a:r>
              <a:rPr lang="en-US"/>
              <a:t>3- </a:t>
            </a:r>
            <a:r>
              <a:rPr lang="en-US" dirty="0"/>
              <a:t>Big Data Handling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697E4-EF70-88C4-E7F6-F3182D14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1B1DA-9379-66F0-D56B-A554204D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0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{44AA01FF-17CC-4736-981D-7D21CB0FAE93}tf67328976_win32</Template>
  <TotalTime>356</TotalTime>
  <Words>256</Words>
  <Application>Microsoft Office PowerPoint</Application>
  <PresentationFormat>Widescreen</PresentationFormat>
  <Paragraphs>57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</vt:lpstr>
      <vt:lpstr>Arial</vt:lpstr>
      <vt:lpstr>Calibri</vt:lpstr>
      <vt:lpstr>Tenorite</vt:lpstr>
      <vt:lpstr>Office Theme</vt:lpstr>
      <vt:lpstr>Class Project presentation: MS/MS Viewer</vt:lpstr>
      <vt:lpstr>INTRODUCTION</vt:lpstr>
      <vt:lpstr>the program meets the requirements</vt:lpstr>
      <vt:lpstr>scientific modeling trade-offs</vt:lpstr>
      <vt:lpstr>Modules &amp; Packages, strengths and weaknesses</vt:lpstr>
      <vt:lpstr>Chalenges:</vt:lpstr>
      <vt:lpstr>Graph produced from 1289 scan number and peptide sequence TYDSYLGDDYVR</vt:lpstr>
      <vt:lpstr>Bugs:</vt:lpstr>
      <vt:lpstr>Python in bioinformatics</vt:lpstr>
      <vt:lpstr>programming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 pressentation: MS/MS Viewer</dc:title>
  <dc:creator>salwa elsaadawy</dc:creator>
  <cp:lastModifiedBy>salwa elsaadawy</cp:lastModifiedBy>
  <cp:revision>1</cp:revision>
  <dcterms:created xsi:type="dcterms:W3CDTF">2023-12-14T16:58:39Z</dcterms:created>
  <dcterms:modified xsi:type="dcterms:W3CDTF">2023-12-15T17:54:29Z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