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8" r:id="rId6"/>
    <p:sldId id="261" r:id="rId7"/>
    <p:sldId id="285" r:id="rId8"/>
    <p:sldId id="286" r:id="rId9"/>
    <p:sldId id="291" r:id="rId10"/>
    <p:sldId id="292" r:id="rId11"/>
    <p:sldId id="293" r:id="rId12"/>
    <p:sldId id="309" r:id="rId13"/>
    <p:sldId id="310" r:id="rId14"/>
    <p:sldId id="295" r:id="rId15"/>
    <p:sldId id="296" r:id="rId16"/>
    <p:sldId id="312" r:id="rId17"/>
    <p:sldId id="313" r:id="rId18"/>
    <p:sldId id="314" r:id="rId19"/>
    <p:sldId id="318" r:id="rId20"/>
    <p:sldId id="315" r:id="rId21"/>
    <p:sldId id="317" r:id="rId22"/>
    <p:sldId id="320"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69D20-CD06-4D25-8A23-9A369F5CF388}" v="27" dt="2023-07-18T16:20:59.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101" autoAdjust="0"/>
  </p:normalViewPr>
  <p:slideViewPr>
    <p:cSldViewPr snapToGrid="0">
      <p:cViewPr varScale="1">
        <p:scale>
          <a:sx n="103" d="100"/>
          <a:sy n="103" d="100"/>
        </p:scale>
        <p:origin x="88" y="22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wa elsaadawy" userId="85f60f45904beda0" providerId="LiveId" clId="{28F69D20-CD06-4D25-8A23-9A369F5CF388}"/>
    <pc:docChg chg="undo redo custSel addSld delSld modSld">
      <pc:chgData name="salwa elsaadawy" userId="85f60f45904beda0" providerId="LiveId" clId="{28F69D20-CD06-4D25-8A23-9A369F5CF388}" dt="2023-07-18T17:04:27.543" v="2877" actId="478"/>
      <pc:docMkLst>
        <pc:docMk/>
      </pc:docMkLst>
      <pc:sldChg chg="modSp mod">
        <pc:chgData name="salwa elsaadawy" userId="85f60f45904beda0" providerId="LiveId" clId="{28F69D20-CD06-4D25-8A23-9A369F5CF388}" dt="2023-07-18T16:04:06.102" v="2738" actId="14100"/>
        <pc:sldMkLst>
          <pc:docMk/>
          <pc:sldMk cId="2259308896" sldId="256"/>
        </pc:sldMkLst>
        <pc:spChg chg="mod">
          <ac:chgData name="salwa elsaadawy" userId="85f60f45904beda0" providerId="LiveId" clId="{28F69D20-CD06-4D25-8A23-9A369F5CF388}" dt="2023-07-18T16:04:06.102" v="2738" actId="14100"/>
          <ac:spMkLst>
            <pc:docMk/>
            <pc:sldMk cId="2259308896" sldId="256"/>
            <ac:spMk id="2" creationId="{51DF3D98-3C30-4CFC-8643-C81E829C8C25}"/>
          </ac:spMkLst>
        </pc:spChg>
      </pc:sldChg>
      <pc:sldChg chg="del">
        <pc:chgData name="salwa elsaadawy" userId="85f60f45904beda0" providerId="LiveId" clId="{28F69D20-CD06-4D25-8A23-9A369F5CF388}" dt="2023-07-16T22:47:50.710" v="2066" actId="47"/>
        <pc:sldMkLst>
          <pc:docMk/>
          <pc:sldMk cId="1325608595" sldId="257"/>
        </pc:sldMkLst>
      </pc:sldChg>
      <pc:sldChg chg="modSp mod">
        <pc:chgData name="salwa elsaadawy" userId="85f60f45904beda0" providerId="LiveId" clId="{28F69D20-CD06-4D25-8A23-9A369F5CF388}" dt="2023-07-18T00:19:35.900" v="2711" actId="20577"/>
        <pc:sldMkLst>
          <pc:docMk/>
          <pc:sldMk cId="1639799154" sldId="258"/>
        </pc:sldMkLst>
        <pc:spChg chg="mod">
          <ac:chgData name="salwa elsaadawy" userId="85f60f45904beda0" providerId="LiveId" clId="{28F69D20-CD06-4D25-8A23-9A369F5CF388}" dt="2023-07-18T00:19:35.900" v="2711" actId="20577"/>
          <ac:spMkLst>
            <pc:docMk/>
            <pc:sldMk cId="1639799154" sldId="258"/>
            <ac:spMk id="3" creationId="{95B371F2-DBA5-415A-82C8-651F587B857A}"/>
          </ac:spMkLst>
        </pc:spChg>
      </pc:sldChg>
      <pc:sldChg chg="addSp delSp modSp mod">
        <pc:chgData name="salwa elsaadawy" userId="85f60f45904beda0" providerId="LiveId" clId="{28F69D20-CD06-4D25-8A23-9A369F5CF388}" dt="2023-07-18T16:20:59.061" v="2874" actId="931"/>
        <pc:sldMkLst>
          <pc:docMk/>
          <pc:sldMk cId="1527386939" sldId="261"/>
        </pc:sldMkLst>
        <pc:spChg chg="mod">
          <ac:chgData name="salwa elsaadawy" userId="85f60f45904beda0" providerId="LiveId" clId="{28F69D20-CD06-4D25-8A23-9A369F5CF388}" dt="2023-07-16T22:50:16.379" v="2122"/>
          <ac:spMkLst>
            <pc:docMk/>
            <pc:sldMk cId="1527386939" sldId="261"/>
            <ac:spMk id="2" creationId="{D543047E-FBFD-4F79-BCA5-10E69740F030}"/>
          </ac:spMkLst>
        </pc:spChg>
        <pc:spChg chg="del mod">
          <ac:chgData name="salwa elsaadawy" userId="85f60f45904beda0" providerId="LiveId" clId="{28F69D20-CD06-4D25-8A23-9A369F5CF388}" dt="2023-07-18T16:20:59.061" v="2874" actId="931"/>
          <ac:spMkLst>
            <pc:docMk/>
            <pc:sldMk cId="1527386939" sldId="261"/>
            <ac:spMk id="9" creationId="{6A48E91C-F8C4-2BA1-A97B-77C99031949E}"/>
          </ac:spMkLst>
        </pc:spChg>
        <pc:picChg chg="add mod">
          <ac:chgData name="salwa elsaadawy" userId="85f60f45904beda0" providerId="LiveId" clId="{28F69D20-CD06-4D25-8A23-9A369F5CF388}" dt="2023-07-18T16:20:59.061" v="2874" actId="931"/>
          <ac:picMkLst>
            <pc:docMk/>
            <pc:sldMk cId="1527386939" sldId="261"/>
            <ac:picMk id="6" creationId="{79E8D3E9-94AD-9652-F407-B78BA69799F4}"/>
          </ac:picMkLst>
        </pc:picChg>
      </pc:sldChg>
      <pc:sldChg chg="modSp mod setBg modNotesTx">
        <pc:chgData name="salwa elsaadawy" userId="85f60f45904beda0" providerId="LiveId" clId="{28F69D20-CD06-4D25-8A23-9A369F5CF388}" dt="2023-07-16T22:51:37.092" v="2184" actId="20577"/>
        <pc:sldMkLst>
          <pc:docMk/>
          <pc:sldMk cId="279879339" sldId="285"/>
        </pc:sldMkLst>
        <pc:spChg chg="mod">
          <ac:chgData name="salwa elsaadawy" userId="85f60f45904beda0" providerId="LiveId" clId="{28F69D20-CD06-4D25-8A23-9A369F5CF388}" dt="2023-07-16T22:51:37.092" v="2184" actId="20577"/>
          <ac:spMkLst>
            <pc:docMk/>
            <pc:sldMk cId="279879339" sldId="285"/>
            <ac:spMk id="2" creationId="{31FF458A-FA83-5C5D-B595-B413CDD49F70}"/>
          </ac:spMkLst>
        </pc:spChg>
        <pc:spChg chg="mod">
          <ac:chgData name="salwa elsaadawy" userId="85f60f45904beda0" providerId="LiveId" clId="{28F69D20-CD06-4D25-8A23-9A369F5CF388}" dt="2023-07-09T22:36:35.159" v="145" actId="20577"/>
          <ac:spMkLst>
            <pc:docMk/>
            <pc:sldMk cId="279879339" sldId="285"/>
            <ac:spMk id="3" creationId="{EBBD064B-9F28-605B-4EA1-206CBA957782}"/>
          </ac:spMkLst>
        </pc:spChg>
      </pc:sldChg>
      <pc:sldChg chg="modSp mod">
        <pc:chgData name="salwa elsaadawy" userId="85f60f45904beda0" providerId="LiveId" clId="{28F69D20-CD06-4D25-8A23-9A369F5CF388}" dt="2023-07-18T14:16:23.266" v="2726" actId="20577"/>
        <pc:sldMkLst>
          <pc:docMk/>
          <pc:sldMk cId="646174556" sldId="286"/>
        </pc:sldMkLst>
        <pc:spChg chg="mod">
          <ac:chgData name="salwa elsaadawy" userId="85f60f45904beda0" providerId="LiveId" clId="{28F69D20-CD06-4D25-8A23-9A369F5CF388}" dt="2023-07-18T14:16:23.266" v="2726" actId="20577"/>
          <ac:spMkLst>
            <pc:docMk/>
            <pc:sldMk cId="646174556" sldId="286"/>
            <ac:spMk id="2" creationId="{D8CD1E6D-79B8-FDB8-7A4F-3E9B19F05C0B}"/>
          </ac:spMkLst>
        </pc:spChg>
        <pc:spChg chg="mod">
          <ac:chgData name="salwa elsaadawy" userId="85f60f45904beda0" providerId="LiveId" clId="{28F69D20-CD06-4D25-8A23-9A369F5CF388}" dt="2023-07-09T22:42:46.390" v="148" actId="20577"/>
          <ac:spMkLst>
            <pc:docMk/>
            <pc:sldMk cId="646174556" sldId="286"/>
            <ac:spMk id="3" creationId="{3AA9F908-66E8-8B28-C5FC-F44CD495CB5C}"/>
          </ac:spMkLst>
        </pc:spChg>
      </pc:sldChg>
      <pc:sldChg chg="modSp del mod">
        <pc:chgData name="salwa elsaadawy" userId="85f60f45904beda0" providerId="LiveId" clId="{28F69D20-CD06-4D25-8A23-9A369F5CF388}" dt="2023-07-16T23:13:50.260" v="2186" actId="47"/>
        <pc:sldMkLst>
          <pc:docMk/>
          <pc:sldMk cId="440045886" sldId="287"/>
        </pc:sldMkLst>
        <pc:spChg chg="mod">
          <ac:chgData name="salwa elsaadawy" userId="85f60f45904beda0" providerId="LiveId" clId="{28F69D20-CD06-4D25-8A23-9A369F5CF388}" dt="2023-07-09T22:45:14.825" v="156" actId="20577"/>
          <ac:spMkLst>
            <pc:docMk/>
            <pc:sldMk cId="440045886" sldId="287"/>
            <ac:spMk id="3" creationId="{9D8E8B17-A749-1E0F-A74C-F21262690A33}"/>
          </ac:spMkLst>
        </pc:spChg>
      </pc:sldChg>
      <pc:sldChg chg="del">
        <pc:chgData name="salwa elsaadawy" userId="85f60f45904beda0" providerId="LiveId" clId="{28F69D20-CD06-4D25-8A23-9A369F5CF388}" dt="2023-07-16T23:38:29.283" v="2197" actId="47"/>
        <pc:sldMkLst>
          <pc:docMk/>
          <pc:sldMk cId="3250984729" sldId="288"/>
        </pc:sldMkLst>
      </pc:sldChg>
      <pc:sldChg chg="modSp del mod">
        <pc:chgData name="salwa elsaadawy" userId="85f60f45904beda0" providerId="LiveId" clId="{28F69D20-CD06-4D25-8A23-9A369F5CF388}" dt="2023-07-15T01:33:52.749" v="1305" actId="47"/>
        <pc:sldMkLst>
          <pc:docMk/>
          <pc:sldMk cId="2849458780" sldId="289"/>
        </pc:sldMkLst>
        <pc:spChg chg="mod">
          <ac:chgData name="salwa elsaadawy" userId="85f60f45904beda0" providerId="LiveId" clId="{28F69D20-CD06-4D25-8A23-9A369F5CF388}" dt="2023-07-09T22:51:57.036" v="561" actId="20577"/>
          <ac:spMkLst>
            <pc:docMk/>
            <pc:sldMk cId="2849458780" sldId="289"/>
            <ac:spMk id="3" creationId="{9A788F27-6A5E-33F7-0C54-396FD3922569}"/>
          </ac:spMkLst>
        </pc:spChg>
      </pc:sldChg>
      <pc:sldChg chg="modSp del mod">
        <pc:chgData name="salwa elsaadawy" userId="85f60f45904beda0" providerId="LiveId" clId="{28F69D20-CD06-4D25-8A23-9A369F5CF388}" dt="2023-07-15T01:33:55.407" v="1306" actId="47"/>
        <pc:sldMkLst>
          <pc:docMk/>
          <pc:sldMk cId="781160965" sldId="290"/>
        </pc:sldMkLst>
        <pc:spChg chg="mod">
          <ac:chgData name="salwa elsaadawy" userId="85f60f45904beda0" providerId="LiveId" clId="{28F69D20-CD06-4D25-8A23-9A369F5CF388}" dt="2023-07-09T22:53:53.044" v="1149" actId="20577"/>
          <ac:spMkLst>
            <pc:docMk/>
            <pc:sldMk cId="781160965" sldId="290"/>
            <ac:spMk id="3" creationId="{028A3299-17A9-8CE4-C852-C4A98988BF11}"/>
          </ac:spMkLst>
        </pc:spChg>
      </pc:sldChg>
      <pc:sldChg chg="modSp mod">
        <pc:chgData name="salwa elsaadawy" userId="85f60f45904beda0" providerId="LiveId" clId="{28F69D20-CD06-4D25-8A23-9A369F5CF388}" dt="2023-07-15T01:36:02.185" v="1448"/>
        <pc:sldMkLst>
          <pc:docMk/>
          <pc:sldMk cId="2923790441" sldId="291"/>
        </pc:sldMkLst>
        <pc:spChg chg="mod">
          <ac:chgData name="salwa elsaadawy" userId="85f60f45904beda0" providerId="LiveId" clId="{28F69D20-CD06-4D25-8A23-9A369F5CF388}" dt="2023-07-15T01:26:21.554" v="1270"/>
          <ac:spMkLst>
            <pc:docMk/>
            <pc:sldMk cId="2923790441" sldId="291"/>
            <ac:spMk id="2" creationId="{C9C6AB82-2EDD-358D-0FB9-FE70DF22F0D3}"/>
          </ac:spMkLst>
        </pc:spChg>
        <pc:spChg chg="mod">
          <ac:chgData name="salwa elsaadawy" userId="85f60f45904beda0" providerId="LiveId" clId="{28F69D20-CD06-4D25-8A23-9A369F5CF388}" dt="2023-07-15T01:36:02.185" v="1448"/>
          <ac:spMkLst>
            <pc:docMk/>
            <pc:sldMk cId="2923790441" sldId="291"/>
            <ac:spMk id="3" creationId="{DBB77E04-4C6F-8017-02A0-ED9ECAE970C4}"/>
          </ac:spMkLst>
        </pc:spChg>
      </pc:sldChg>
      <pc:sldChg chg="modSp new mod">
        <pc:chgData name="salwa elsaadawy" userId="85f60f45904beda0" providerId="LiveId" clId="{28F69D20-CD06-4D25-8A23-9A369F5CF388}" dt="2023-07-17T16:09:12.296" v="2264" actId="20577"/>
        <pc:sldMkLst>
          <pc:docMk/>
          <pc:sldMk cId="1508201915" sldId="292"/>
        </pc:sldMkLst>
        <pc:spChg chg="mod">
          <ac:chgData name="salwa elsaadawy" userId="85f60f45904beda0" providerId="LiveId" clId="{28F69D20-CD06-4D25-8A23-9A369F5CF388}" dt="2023-07-15T01:41:41.936" v="1449"/>
          <ac:spMkLst>
            <pc:docMk/>
            <pc:sldMk cId="1508201915" sldId="292"/>
            <ac:spMk id="2" creationId="{37B54545-3B90-DC59-F3E4-CC27C18E3F83}"/>
          </ac:spMkLst>
        </pc:spChg>
        <pc:spChg chg="mod">
          <ac:chgData name="salwa elsaadawy" userId="85f60f45904beda0" providerId="LiveId" clId="{28F69D20-CD06-4D25-8A23-9A369F5CF388}" dt="2023-07-17T16:09:12.296" v="2264" actId="20577"/>
          <ac:spMkLst>
            <pc:docMk/>
            <pc:sldMk cId="1508201915" sldId="292"/>
            <ac:spMk id="3" creationId="{15A0972A-4F99-8F0F-8206-953D776DC341}"/>
          </ac:spMkLst>
        </pc:spChg>
      </pc:sldChg>
      <pc:sldChg chg="modSp new mod">
        <pc:chgData name="salwa elsaadawy" userId="85f60f45904beda0" providerId="LiveId" clId="{28F69D20-CD06-4D25-8A23-9A369F5CF388}" dt="2023-07-18T01:01:30.584" v="2722" actId="20577"/>
        <pc:sldMkLst>
          <pc:docMk/>
          <pc:sldMk cId="2719763249" sldId="293"/>
        </pc:sldMkLst>
        <pc:spChg chg="mod">
          <ac:chgData name="salwa elsaadawy" userId="85f60f45904beda0" providerId="LiveId" clId="{28F69D20-CD06-4D25-8A23-9A369F5CF388}" dt="2023-07-15T01:52:20.844" v="1454"/>
          <ac:spMkLst>
            <pc:docMk/>
            <pc:sldMk cId="2719763249" sldId="293"/>
            <ac:spMk id="2" creationId="{DAD027EB-7E59-A515-B8CE-6E1582A9E1EF}"/>
          </ac:spMkLst>
        </pc:spChg>
        <pc:spChg chg="mod">
          <ac:chgData name="salwa elsaadawy" userId="85f60f45904beda0" providerId="LiveId" clId="{28F69D20-CD06-4D25-8A23-9A369F5CF388}" dt="2023-07-18T01:01:30.584" v="2722" actId="20577"/>
          <ac:spMkLst>
            <pc:docMk/>
            <pc:sldMk cId="2719763249" sldId="293"/>
            <ac:spMk id="3" creationId="{97133CDA-E474-FC94-814E-C5AD8A9472A4}"/>
          </ac:spMkLst>
        </pc:spChg>
      </pc:sldChg>
      <pc:sldChg chg="addSp delSp modSp new del mod">
        <pc:chgData name="salwa elsaadawy" userId="85f60f45904beda0" providerId="LiveId" clId="{28F69D20-CD06-4D25-8A23-9A369F5CF388}" dt="2023-07-15T14:20:01.332" v="1495" actId="47"/>
        <pc:sldMkLst>
          <pc:docMk/>
          <pc:sldMk cId="765578376" sldId="294"/>
        </pc:sldMkLst>
        <pc:spChg chg="del">
          <ac:chgData name="salwa elsaadawy" userId="85f60f45904beda0" providerId="LiveId" clId="{28F69D20-CD06-4D25-8A23-9A369F5CF388}" dt="2023-07-15T14:08:31.261" v="1477" actId="931"/>
          <ac:spMkLst>
            <pc:docMk/>
            <pc:sldMk cId="765578376" sldId="294"/>
            <ac:spMk id="3" creationId="{008097AB-5902-158C-CD26-A3D6939E0DEC}"/>
          </ac:spMkLst>
        </pc:spChg>
        <pc:picChg chg="add mod">
          <ac:chgData name="salwa elsaadawy" userId="85f60f45904beda0" providerId="LiveId" clId="{28F69D20-CD06-4D25-8A23-9A369F5CF388}" dt="2023-07-15T14:19:29.470" v="1493" actId="1076"/>
          <ac:picMkLst>
            <pc:docMk/>
            <pc:sldMk cId="765578376" sldId="294"/>
            <ac:picMk id="8" creationId="{48730156-9CBF-29E0-699E-761BAA48FADA}"/>
          </ac:picMkLst>
        </pc:picChg>
      </pc:sldChg>
      <pc:sldChg chg="addSp modSp new mod">
        <pc:chgData name="salwa elsaadawy" userId="85f60f45904beda0" providerId="LiveId" clId="{28F69D20-CD06-4D25-8A23-9A369F5CF388}" dt="2023-07-17T17:20:35.622" v="2404" actId="1076"/>
        <pc:sldMkLst>
          <pc:docMk/>
          <pc:sldMk cId="235263713" sldId="295"/>
        </pc:sldMkLst>
        <pc:spChg chg="mod">
          <ac:chgData name="salwa elsaadawy" userId="85f60f45904beda0" providerId="LiveId" clId="{28F69D20-CD06-4D25-8A23-9A369F5CF388}" dt="2023-07-17T17:19:50.544" v="2395" actId="1076"/>
          <ac:spMkLst>
            <pc:docMk/>
            <pc:sldMk cId="235263713" sldId="295"/>
            <ac:spMk id="2" creationId="{97BA0BEE-2F30-6CDB-B664-E4BC4EAD7B2A}"/>
          </ac:spMkLst>
        </pc:spChg>
        <pc:spChg chg="mod">
          <ac:chgData name="salwa elsaadawy" userId="85f60f45904beda0" providerId="LiveId" clId="{28F69D20-CD06-4D25-8A23-9A369F5CF388}" dt="2023-07-17T17:20:17.320" v="2398" actId="1076"/>
          <ac:spMkLst>
            <pc:docMk/>
            <pc:sldMk cId="235263713" sldId="295"/>
            <ac:spMk id="3" creationId="{0D1BEB80-8D8B-2C4B-A828-574048F6F238}"/>
          </ac:spMkLst>
        </pc:spChg>
        <pc:picChg chg="add mod">
          <ac:chgData name="salwa elsaadawy" userId="85f60f45904beda0" providerId="LiveId" clId="{28F69D20-CD06-4D25-8A23-9A369F5CF388}" dt="2023-07-17T17:20:35.622" v="2404" actId="1076"/>
          <ac:picMkLst>
            <pc:docMk/>
            <pc:sldMk cId="235263713" sldId="295"/>
            <ac:picMk id="8" creationId="{C7AA8D39-C774-B527-773E-6AEC3AEFE99E}"/>
          </ac:picMkLst>
        </pc:picChg>
      </pc:sldChg>
      <pc:sldChg chg="addSp modSp new mod">
        <pc:chgData name="salwa elsaadawy" userId="85f60f45904beda0" providerId="LiveId" clId="{28F69D20-CD06-4D25-8A23-9A369F5CF388}" dt="2023-07-17T17:53:58.885" v="2422" actId="255"/>
        <pc:sldMkLst>
          <pc:docMk/>
          <pc:sldMk cId="3660664535" sldId="296"/>
        </pc:sldMkLst>
        <pc:spChg chg="mod">
          <ac:chgData name="salwa elsaadawy" userId="85f60f45904beda0" providerId="LiveId" clId="{28F69D20-CD06-4D25-8A23-9A369F5CF388}" dt="2023-07-17T17:53:39.358" v="2420" actId="255"/>
          <ac:spMkLst>
            <pc:docMk/>
            <pc:sldMk cId="3660664535" sldId="296"/>
            <ac:spMk id="2" creationId="{BF6ED6A0-3A50-8350-7DDF-726CBA9C7AB1}"/>
          </ac:spMkLst>
        </pc:spChg>
        <pc:spChg chg="mod">
          <ac:chgData name="salwa elsaadawy" userId="85f60f45904beda0" providerId="LiveId" clId="{28F69D20-CD06-4D25-8A23-9A369F5CF388}" dt="2023-07-17T17:53:58.885" v="2422" actId="255"/>
          <ac:spMkLst>
            <pc:docMk/>
            <pc:sldMk cId="3660664535" sldId="296"/>
            <ac:spMk id="3" creationId="{D6AAC6C8-71F4-D318-A927-FA50ECAF88CF}"/>
          </ac:spMkLst>
        </pc:spChg>
        <pc:picChg chg="add mod">
          <ac:chgData name="salwa elsaadawy" userId="85f60f45904beda0" providerId="LiveId" clId="{28F69D20-CD06-4D25-8A23-9A369F5CF388}" dt="2023-07-17T17:53:28.198" v="2419" actId="14100"/>
          <ac:picMkLst>
            <pc:docMk/>
            <pc:sldMk cId="3660664535" sldId="296"/>
            <ac:picMk id="8" creationId="{EED614C5-D227-FA7C-BF89-C4874607CB93}"/>
          </ac:picMkLst>
        </pc:picChg>
      </pc:sldChg>
      <pc:sldChg chg="addSp delSp modSp new del mod">
        <pc:chgData name="salwa elsaadawy" userId="85f60f45904beda0" providerId="LiveId" clId="{28F69D20-CD06-4D25-8A23-9A369F5CF388}" dt="2023-07-17T17:50:43.901" v="2405" actId="47"/>
        <pc:sldMkLst>
          <pc:docMk/>
          <pc:sldMk cId="1934783819" sldId="297"/>
        </pc:sldMkLst>
        <pc:spChg chg="mod">
          <ac:chgData name="salwa elsaadawy" userId="85f60f45904beda0" providerId="LiveId" clId="{28F69D20-CD06-4D25-8A23-9A369F5CF388}" dt="2023-07-16T23:40:17.313" v="2202" actId="1076"/>
          <ac:spMkLst>
            <pc:docMk/>
            <pc:sldMk cId="1934783819" sldId="297"/>
            <ac:spMk id="2" creationId="{FE979A00-E35F-12C3-DEE4-523DDDFE4FFD}"/>
          </ac:spMkLst>
        </pc:spChg>
        <pc:spChg chg="del">
          <ac:chgData name="salwa elsaadawy" userId="85f60f45904beda0" providerId="LiveId" clId="{28F69D20-CD06-4D25-8A23-9A369F5CF388}" dt="2023-07-15T17:27:40.475" v="1744" actId="931"/>
          <ac:spMkLst>
            <pc:docMk/>
            <pc:sldMk cId="1934783819" sldId="297"/>
            <ac:spMk id="3" creationId="{9CAED354-A355-8209-235B-811E797B5952}"/>
          </ac:spMkLst>
        </pc:spChg>
        <pc:picChg chg="add mod">
          <ac:chgData name="salwa elsaadawy" userId="85f60f45904beda0" providerId="LiveId" clId="{28F69D20-CD06-4D25-8A23-9A369F5CF388}" dt="2023-07-16T23:40:14.692" v="2201" actId="1076"/>
          <ac:picMkLst>
            <pc:docMk/>
            <pc:sldMk cId="1934783819" sldId="297"/>
            <ac:picMk id="8" creationId="{1F5D49C0-C44D-768E-1D91-6C99379CC23D}"/>
          </ac:picMkLst>
        </pc:picChg>
      </pc:sldChg>
      <pc:sldChg chg="modSp new del mod">
        <pc:chgData name="salwa elsaadawy" userId="85f60f45904beda0" providerId="LiveId" clId="{28F69D20-CD06-4D25-8A23-9A369F5CF388}" dt="2023-07-16T23:38:21.672" v="2189" actId="47"/>
        <pc:sldMkLst>
          <pc:docMk/>
          <pc:sldMk cId="1660229645" sldId="298"/>
        </pc:sldMkLst>
        <pc:spChg chg="mod">
          <ac:chgData name="salwa elsaadawy" userId="85f60f45904beda0" providerId="LiveId" clId="{28F69D20-CD06-4D25-8A23-9A369F5CF388}" dt="2023-07-15T17:31:46.038" v="1758" actId="21"/>
          <ac:spMkLst>
            <pc:docMk/>
            <pc:sldMk cId="1660229645" sldId="298"/>
            <ac:spMk id="2" creationId="{9ED1F115-5073-D2F2-38C4-3D68F9F55A7D}"/>
          </ac:spMkLst>
        </pc:spChg>
      </pc:sldChg>
      <pc:sldChg chg="new del">
        <pc:chgData name="salwa elsaadawy" userId="85f60f45904beda0" providerId="LiveId" clId="{28F69D20-CD06-4D25-8A23-9A369F5CF388}" dt="2023-07-16T23:38:22.534" v="2190" actId="47"/>
        <pc:sldMkLst>
          <pc:docMk/>
          <pc:sldMk cId="2478116568" sldId="299"/>
        </pc:sldMkLst>
      </pc:sldChg>
      <pc:sldChg chg="new del">
        <pc:chgData name="salwa elsaadawy" userId="85f60f45904beda0" providerId="LiveId" clId="{28F69D20-CD06-4D25-8A23-9A369F5CF388}" dt="2023-07-16T23:38:34.861" v="2200" actId="47"/>
        <pc:sldMkLst>
          <pc:docMk/>
          <pc:sldMk cId="1229211173" sldId="300"/>
        </pc:sldMkLst>
      </pc:sldChg>
      <pc:sldChg chg="new del">
        <pc:chgData name="salwa elsaadawy" userId="85f60f45904beda0" providerId="LiveId" clId="{28F69D20-CD06-4D25-8A23-9A369F5CF388}" dt="2023-07-16T23:38:33.594" v="2199" actId="47"/>
        <pc:sldMkLst>
          <pc:docMk/>
          <pc:sldMk cId="142087482" sldId="301"/>
        </pc:sldMkLst>
      </pc:sldChg>
      <pc:sldChg chg="new del">
        <pc:chgData name="salwa elsaadawy" userId="85f60f45904beda0" providerId="LiveId" clId="{28F69D20-CD06-4D25-8A23-9A369F5CF388}" dt="2023-07-16T23:38:32.638" v="2198" actId="47"/>
        <pc:sldMkLst>
          <pc:docMk/>
          <pc:sldMk cId="344179268" sldId="302"/>
        </pc:sldMkLst>
      </pc:sldChg>
      <pc:sldChg chg="new del">
        <pc:chgData name="salwa elsaadawy" userId="85f60f45904beda0" providerId="LiveId" clId="{28F69D20-CD06-4D25-8A23-9A369F5CF388}" dt="2023-07-16T23:38:25.238" v="2191" actId="47"/>
        <pc:sldMkLst>
          <pc:docMk/>
          <pc:sldMk cId="631093815" sldId="303"/>
        </pc:sldMkLst>
      </pc:sldChg>
      <pc:sldChg chg="new del">
        <pc:chgData name="salwa elsaadawy" userId="85f60f45904beda0" providerId="LiveId" clId="{28F69D20-CD06-4D25-8A23-9A369F5CF388}" dt="2023-07-16T23:38:25.835" v="2192" actId="47"/>
        <pc:sldMkLst>
          <pc:docMk/>
          <pc:sldMk cId="3909101852" sldId="304"/>
        </pc:sldMkLst>
      </pc:sldChg>
      <pc:sldChg chg="new del">
        <pc:chgData name="salwa elsaadawy" userId="85f60f45904beda0" providerId="LiveId" clId="{28F69D20-CD06-4D25-8A23-9A369F5CF388}" dt="2023-07-16T23:38:26.458" v="2193" actId="47"/>
        <pc:sldMkLst>
          <pc:docMk/>
          <pc:sldMk cId="2260805464" sldId="305"/>
        </pc:sldMkLst>
      </pc:sldChg>
      <pc:sldChg chg="new del">
        <pc:chgData name="salwa elsaadawy" userId="85f60f45904beda0" providerId="LiveId" clId="{28F69D20-CD06-4D25-8A23-9A369F5CF388}" dt="2023-07-16T23:38:26.998" v="2194" actId="47"/>
        <pc:sldMkLst>
          <pc:docMk/>
          <pc:sldMk cId="829960155" sldId="306"/>
        </pc:sldMkLst>
      </pc:sldChg>
      <pc:sldChg chg="new del">
        <pc:chgData name="salwa elsaadawy" userId="85f60f45904beda0" providerId="LiveId" clId="{28F69D20-CD06-4D25-8A23-9A369F5CF388}" dt="2023-07-16T23:38:27.469" v="2195" actId="47"/>
        <pc:sldMkLst>
          <pc:docMk/>
          <pc:sldMk cId="992546197" sldId="307"/>
        </pc:sldMkLst>
      </pc:sldChg>
      <pc:sldChg chg="modSp new del mod">
        <pc:chgData name="salwa elsaadawy" userId="85f60f45904beda0" providerId="LiveId" clId="{28F69D20-CD06-4D25-8A23-9A369F5CF388}" dt="2023-07-16T23:38:28.040" v="2196" actId="47"/>
        <pc:sldMkLst>
          <pc:docMk/>
          <pc:sldMk cId="648104245" sldId="308"/>
        </pc:sldMkLst>
        <pc:spChg chg="mod">
          <ac:chgData name="salwa elsaadawy" userId="85f60f45904beda0" providerId="LiveId" clId="{28F69D20-CD06-4D25-8A23-9A369F5CF388}" dt="2023-07-15T01:26:15.332" v="1269" actId="21"/>
          <ac:spMkLst>
            <pc:docMk/>
            <pc:sldMk cId="648104245" sldId="308"/>
            <ac:spMk id="2" creationId="{3B81FA20-008E-BE0C-3F87-AF05D243D5A9}"/>
          </ac:spMkLst>
        </pc:spChg>
        <pc:spChg chg="mod">
          <ac:chgData name="salwa elsaadawy" userId="85f60f45904beda0" providerId="LiveId" clId="{28F69D20-CD06-4D25-8A23-9A369F5CF388}" dt="2023-07-15T01:26:31.586" v="1271" actId="21"/>
          <ac:spMkLst>
            <pc:docMk/>
            <pc:sldMk cId="648104245" sldId="308"/>
            <ac:spMk id="3" creationId="{F8013DA3-4B41-179E-F22D-C97BC54A6565}"/>
          </ac:spMkLst>
        </pc:spChg>
      </pc:sldChg>
      <pc:sldChg chg="new del">
        <pc:chgData name="salwa elsaadawy" userId="85f60f45904beda0" providerId="LiveId" clId="{28F69D20-CD06-4D25-8A23-9A369F5CF388}" dt="2023-07-15T14:19:20.442" v="1492" actId="47"/>
        <pc:sldMkLst>
          <pc:docMk/>
          <pc:sldMk cId="1561678951" sldId="309"/>
        </pc:sldMkLst>
      </pc:sldChg>
      <pc:sldChg chg="new del">
        <pc:chgData name="salwa elsaadawy" userId="85f60f45904beda0" providerId="LiveId" clId="{28F69D20-CD06-4D25-8A23-9A369F5CF388}" dt="2023-07-15T01:14:57.778" v="1184" actId="680"/>
        <pc:sldMkLst>
          <pc:docMk/>
          <pc:sldMk cId="2395342499" sldId="309"/>
        </pc:sldMkLst>
      </pc:sldChg>
      <pc:sldChg chg="addSp delSp modSp new mod">
        <pc:chgData name="salwa elsaadawy" userId="85f60f45904beda0" providerId="LiveId" clId="{28F69D20-CD06-4D25-8A23-9A369F5CF388}" dt="2023-07-17T16:20:56.719" v="2370" actId="1076"/>
        <pc:sldMkLst>
          <pc:docMk/>
          <pc:sldMk cId="3991879651" sldId="309"/>
        </pc:sldMkLst>
        <pc:spChg chg="mod">
          <ac:chgData name="salwa elsaadawy" userId="85f60f45904beda0" providerId="LiveId" clId="{28F69D20-CD06-4D25-8A23-9A369F5CF388}" dt="2023-07-17T16:20:56.719" v="2370" actId="1076"/>
          <ac:spMkLst>
            <pc:docMk/>
            <pc:sldMk cId="3991879651" sldId="309"/>
            <ac:spMk id="2" creationId="{981222D0-2906-3E98-5DA3-F467F137B538}"/>
          </ac:spMkLst>
        </pc:spChg>
        <pc:spChg chg="del">
          <ac:chgData name="salwa elsaadawy" userId="85f60f45904beda0" providerId="LiveId" clId="{28F69D20-CD06-4D25-8A23-9A369F5CF388}" dt="2023-07-15T14:20:13.517" v="1496" actId="931"/>
          <ac:spMkLst>
            <pc:docMk/>
            <pc:sldMk cId="3991879651" sldId="309"/>
            <ac:spMk id="3" creationId="{EF925814-9E46-0669-EB57-A07986A1D889}"/>
          </ac:spMkLst>
        </pc:spChg>
        <pc:spChg chg="add del mod">
          <ac:chgData name="salwa elsaadawy" userId="85f60f45904beda0" providerId="LiveId" clId="{28F69D20-CD06-4D25-8A23-9A369F5CF388}" dt="2023-07-17T16:17:53.337" v="2266" actId="931"/>
          <ac:spMkLst>
            <pc:docMk/>
            <pc:sldMk cId="3991879651" sldId="309"/>
            <ac:spMk id="7" creationId="{21519BB5-3453-E454-3BCD-794C4BCA38D0}"/>
          </ac:spMkLst>
        </pc:spChg>
        <pc:picChg chg="add del mod">
          <ac:chgData name="salwa elsaadawy" userId="85f60f45904beda0" providerId="LiveId" clId="{28F69D20-CD06-4D25-8A23-9A369F5CF388}" dt="2023-07-17T16:17:42.832" v="2265" actId="478"/>
          <ac:picMkLst>
            <pc:docMk/>
            <pc:sldMk cId="3991879651" sldId="309"/>
            <ac:picMk id="8" creationId="{5FECD456-E9E6-17EF-7540-9CE37158A4CD}"/>
          </ac:picMkLst>
        </pc:picChg>
        <pc:picChg chg="add mod">
          <ac:chgData name="salwa elsaadawy" userId="85f60f45904beda0" providerId="LiveId" clId="{28F69D20-CD06-4D25-8A23-9A369F5CF388}" dt="2023-07-17T16:19:01.195" v="2349" actId="1076"/>
          <ac:picMkLst>
            <pc:docMk/>
            <pc:sldMk cId="3991879651" sldId="309"/>
            <ac:picMk id="10" creationId="{765191D2-341D-D002-373F-08D13865CFD5}"/>
          </ac:picMkLst>
        </pc:picChg>
      </pc:sldChg>
      <pc:sldChg chg="addSp delSp modSp new mod">
        <pc:chgData name="salwa elsaadawy" userId="85f60f45904beda0" providerId="LiveId" clId="{28F69D20-CD06-4D25-8A23-9A369F5CF388}" dt="2023-07-18T15:14:32.321" v="2727" actId="20577"/>
        <pc:sldMkLst>
          <pc:docMk/>
          <pc:sldMk cId="622719833" sldId="310"/>
        </pc:sldMkLst>
        <pc:spChg chg="mod">
          <ac:chgData name="salwa elsaadawy" userId="85f60f45904beda0" providerId="LiveId" clId="{28F69D20-CD06-4D25-8A23-9A369F5CF388}" dt="2023-07-18T15:14:32.321" v="2727" actId="20577"/>
          <ac:spMkLst>
            <pc:docMk/>
            <pc:sldMk cId="622719833" sldId="310"/>
            <ac:spMk id="2" creationId="{388A3998-F62C-3D41-0CED-B5EAD5902DE0}"/>
          </ac:spMkLst>
        </pc:spChg>
        <pc:spChg chg="del">
          <ac:chgData name="salwa elsaadawy" userId="85f60f45904beda0" providerId="LiveId" clId="{28F69D20-CD06-4D25-8A23-9A369F5CF388}" dt="2023-07-15T14:32:10.903" v="1526" actId="931"/>
          <ac:spMkLst>
            <pc:docMk/>
            <pc:sldMk cId="622719833" sldId="310"/>
            <ac:spMk id="3" creationId="{626CA934-0E19-D1F3-872C-0DB25A419AFC}"/>
          </ac:spMkLst>
        </pc:spChg>
        <pc:spChg chg="add del mod">
          <ac:chgData name="salwa elsaadawy" userId="85f60f45904beda0" providerId="LiveId" clId="{28F69D20-CD06-4D25-8A23-9A369F5CF388}" dt="2023-07-17T16:26:47.651" v="2372" actId="931"/>
          <ac:spMkLst>
            <pc:docMk/>
            <pc:sldMk cId="622719833" sldId="310"/>
            <ac:spMk id="7" creationId="{871F5874-6A0B-A7E4-001C-F9BA0BDCA9CB}"/>
          </ac:spMkLst>
        </pc:spChg>
        <pc:picChg chg="add del mod">
          <ac:chgData name="salwa elsaadawy" userId="85f60f45904beda0" providerId="LiveId" clId="{28F69D20-CD06-4D25-8A23-9A369F5CF388}" dt="2023-07-17T16:26:38.031" v="2371" actId="478"/>
          <ac:picMkLst>
            <pc:docMk/>
            <pc:sldMk cId="622719833" sldId="310"/>
            <ac:picMk id="8" creationId="{6A04B5BA-9491-DC91-96A7-DDA3FB3CE662}"/>
          </ac:picMkLst>
        </pc:picChg>
        <pc:picChg chg="add mod">
          <ac:chgData name="salwa elsaadawy" userId="85f60f45904beda0" providerId="LiveId" clId="{28F69D20-CD06-4D25-8A23-9A369F5CF388}" dt="2023-07-17T16:27:03.179" v="2378" actId="14100"/>
          <ac:picMkLst>
            <pc:docMk/>
            <pc:sldMk cId="622719833" sldId="310"/>
            <ac:picMk id="10" creationId="{9537D1D1-50FB-8839-A06B-48B20F80EF95}"/>
          </ac:picMkLst>
        </pc:picChg>
      </pc:sldChg>
      <pc:sldChg chg="addSp delSp modSp new del mod">
        <pc:chgData name="salwa elsaadawy" userId="85f60f45904beda0" providerId="LiveId" clId="{28F69D20-CD06-4D25-8A23-9A369F5CF388}" dt="2023-07-17T17:50:51.938" v="2406" actId="47"/>
        <pc:sldMkLst>
          <pc:docMk/>
          <pc:sldMk cId="3417198723" sldId="311"/>
        </pc:sldMkLst>
        <pc:spChg chg="mod">
          <ac:chgData name="salwa elsaadawy" userId="85f60f45904beda0" providerId="LiveId" clId="{28F69D20-CD06-4D25-8A23-9A369F5CF388}" dt="2023-07-15T17:31:58.674" v="1760"/>
          <ac:spMkLst>
            <pc:docMk/>
            <pc:sldMk cId="3417198723" sldId="311"/>
            <ac:spMk id="2" creationId="{8856FE24-0C40-585D-90A3-F747AFE47956}"/>
          </ac:spMkLst>
        </pc:spChg>
        <pc:spChg chg="del">
          <ac:chgData name="salwa elsaadawy" userId="85f60f45904beda0" providerId="LiveId" clId="{28F69D20-CD06-4D25-8A23-9A369F5CF388}" dt="2023-07-15T17:32:03.040" v="1761" actId="931"/>
          <ac:spMkLst>
            <pc:docMk/>
            <pc:sldMk cId="3417198723" sldId="311"/>
            <ac:spMk id="3" creationId="{2AB691DE-82C5-D3D1-0FD6-097D7A2E3446}"/>
          </ac:spMkLst>
        </pc:spChg>
        <pc:picChg chg="add mod">
          <ac:chgData name="salwa elsaadawy" userId="85f60f45904beda0" providerId="LiveId" clId="{28F69D20-CD06-4D25-8A23-9A369F5CF388}" dt="2023-07-15T17:32:17.167" v="1768" actId="14100"/>
          <ac:picMkLst>
            <pc:docMk/>
            <pc:sldMk cId="3417198723" sldId="311"/>
            <ac:picMk id="8" creationId="{CBE88F22-892E-0353-0F6B-4A60DEAC9B8F}"/>
          </ac:picMkLst>
        </pc:picChg>
      </pc:sldChg>
      <pc:sldChg chg="modSp new mod">
        <pc:chgData name="salwa elsaadawy" userId="85f60f45904beda0" providerId="LiveId" clId="{28F69D20-CD06-4D25-8A23-9A369F5CF388}" dt="2023-07-16T23:43:37.630" v="2206" actId="20577"/>
        <pc:sldMkLst>
          <pc:docMk/>
          <pc:sldMk cId="2983951553" sldId="312"/>
        </pc:sldMkLst>
        <pc:spChg chg="mod">
          <ac:chgData name="salwa elsaadawy" userId="85f60f45904beda0" providerId="LiveId" clId="{28F69D20-CD06-4D25-8A23-9A369F5CF388}" dt="2023-07-16T15:21:18.545" v="1863" actId="20577"/>
          <ac:spMkLst>
            <pc:docMk/>
            <pc:sldMk cId="2983951553" sldId="312"/>
            <ac:spMk id="2" creationId="{400A41F9-7A31-8F7E-C56D-68DE0756956D}"/>
          </ac:spMkLst>
        </pc:spChg>
        <pc:spChg chg="mod">
          <ac:chgData name="salwa elsaadawy" userId="85f60f45904beda0" providerId="LiveId" clId="{28F69D20-CD06-4D25-8A23-9A369F5CF388}" dt="2023-07-16T23:43:37.630" v="2206" actId="20577"/>
          <ac:spMkLst>
            <pc:docMk/>
            <pc:sldMk cId="2983951553" sldId="312"/>
            <ac:spMk id="3" creationId="{57EB8133-3239-9D20-176B-6AF65FC77490}"/>
          </ac:spMkLst>
        </pc:spChg>
      </pc:sldChg>
      <pc:sldChg chg="addSp delSp modSp new mod">
        <pc:chgData name="salwa elsaadawy" userId="85f60f45904beda0" providerId="LiveId" clId="{28F69D20-CD06-4D25-8A23-9A369F5CF388}" dt="2023-07-16T15:47:05.019" v="1917" actId="1076"/>
        <pc:sldMkLst>
          <pc:docMk/>
          <pc:sldMk cId="3003998915" sldId="313"/>
        </pc:sldMkLst>
        <pc:spChg chg="mod">
          <ac:chgData name="salwa elsaadawy" userId="85f60f45904beda0" providerId="LiveId" clId="{28F69D20-CD06-4D25-8A23-9A369F5CF388}" dt="2023-07-16T15:46:58.236" v="1915" actId="1076"/>
          <ac:spMkLst>
            <pc:docMk/>
            <pc:sldMk cId="3003998915" sldId="313"/>
            <ac:spMk id="2" creationId="{E5483817-63B2-CC02-0A26-D82B1D3D90AB}"/>
          </ac:spMkLst>
        </pc:spChg>
        <pc:spChg chg="del">
          <ac:chgData name="salwa elsaadawy" userId="85f60f45904beda0" providerId="LiveId" clId="{28F69D20-CD06-4D25-8A23-9A369F5CF388}" dt="2023-07-16T15:45:59.800" v="1899" actId="931"/>
          <ac:spMkLst>
            <pc:docMk/>
            <pc:sldMk cId="3003998915" sldId="313"/>
            <ac:spMk id="3" creationId="{D8E6034E-4A9C-2364-F2E7-4B9704D9B004}"/>
          </ac:spMkLst>
        </pc:spChg>
        <pc:picChg chg="add mod">
          <ac:chgData name="salwa elsaadawy" userId="85f60f45904beda0" providerId="LiveId" clId="{28F69D20-CD06-4D25-8A23-9A369F5CF388}" dt="2023-07-16T15:47:05.019" v="1917" actId="1076"/>
          <ac:picMkLst>
            <pc:docMk/>
            <pc:sldMk cId="3003998915" sldId="313"/>
            <ac:picMk id="8" creationId="{59D88A96-D466-F98E-C771-7D4D2BD5F2F4}"/>
          </ac:picMkLst>
        </pc:picChg>
      </pc:sldChg>
      <pc:sldChg chg="addSp delSp modSp new mod">
        <pc:chgData name="salwa elsaadawy" userId="85f60f45904beda0" providerId="LiveId" clId="{28F69D20-CD06-4D25-8A23-9A369F5CF388}" dt="2023-07-17T18:21:35.751" v="2437" actId="14100"/>
        <pc:sldMkLst>
          <pc:docMk/>
          <pc:sldMk cId="1009819163" sldId="314"/>
        </pc:sldMkLst>
        <pc:spChg chg="mod">
          <ac:chgData name="salwa elsaadawy" userId="85f60f45904beda0" providerId="LiveId" clId="{28F69D20-CD06-4D25-8A23-9A369F5CF388}" dt="2023-07-17T18:21:30.306" v="2436" actId="1076"/>
          <ac:spMkLst>
            <pc:docMk/>
            <pc:sldMk cId="1009819163" sldId="314"/>
            <ac:spMk id="2" creationId="{55CDE3CD-8D3E-41B2-C870-23E17DDFEB29}"/>
          </ac:spMkLst>
        </pc:spChg>
        <pc:spChg chg="del">
          <ac:chgData name="salwa elsaadawy" userId="85f60f45904beda0" providerId="LiveId" clId="{28F69D20-CD06-4D25-8A23-9A369F5CF388}" dt="2023-07-16T16:47:03.830" v="1949" actId="931"/>
          <ac:spMkLst>
            <pc:docMk/>
            <pc:sldMk cId="1009819163" sldId="314"/>
            <ac:spMk id="3" creationId="{7E890082-C978-9E75-117D-117EDF727211}"/>
          </ac:spMkLst>
        </pc:spChg>
        <pc:spChg chg="add del mod">
          <ac:chgData name="salwa elsaadawy" userId="85f60f45904beda0" providerId="LiveId" clId="{28F69D20-CD06-4D25-8A23-9A369F5CF388}" dt="2023-07-17T18:20:50.533" v="2424" actId="931"/>
          <ac:spMkLst>
            <pc:docMk/>
            <pc:sldMk cId="1009819163" sldId="314"/>
            <ac:spMk id="7" creationId="{D2A76C9B-9375-7939-DFD1-59CC7A2DD520}"/>
          </ac:spMkLst>
        </pc:spChg>
        <pc:picChg chg="add del mod">
          <ac:chgData name="salwa elsaadawy" userId="85f60f45904beda0" providerId="LiveId" clId="{28F69D20-CD06-4D25-8A23-9A369F5CF388}" dt="2023-07-17T18:20:44.456" v="2423" actId="478"/>
          <ac:picMkLst>
            <pc:docMk/>
            <pc:sldMk cId="1009819163" sldId="314"/>
            <ac:picMk id="8" creationId="{7B7B0230-71C7-9D9E-ECAE-D7B93F2C1533}"/>
          </ac:picMkLst>
        </pc:picChg>
        <pc:picChg chg="add mod">
          <ac:chgData name="salwa elsaadawy" userId="85f60f45904beda0" providerId="LiveId" clId="{28F69D20-CD06-4D25-8A23-9A369F5CF388}" dt="2023-07-17T18:21:35.751" v="2437" actId="14100"/>
          <ac:picMkLst>
            <pc:docMk/>
            <pc:sldMk cId="1009819163" sldId="314"/>
            <ac:picMk id="10" creationId="{80771275-E24A-2A8A-21B4-81E77F000305}"/>
          </ac:picMkLst>
        </pc:picChg>
      </pc:sldChg>
      <pc:sldChg chg="addSp delSp modSp new mod">
        <pc:chgData name="salwa elsaadawy" userId="85f60f45904beda0" providerId="LiveId" clId="{28F69D20-CD06-4D25-8A23-9A369F5CF388}" dt="2023-07-17T18:39:40.711" v="2469" actId="14100"/>
        <pc:sldMkLst>
          <pc:docMk/>
          <pc:sldMk cId="3633916978" sldId="315"/>
        </pc:sldMkLst>
        <pc:spChg chg="mod">
          <ac:chgData name="salwa elsaadawy" userId="85f60f45904beda0" providerId="LiveId" clId="{28F69D20-CD06-4D25-8A23-9A369F5CF388}" dt="2023-07-16T17:06:49.666" v="2003" actId="1076"/>
          <ac:spMkLst>
            <pc:docMk/>
            <pc:sldMk cId="3633916978" sldId="315"/>
            <ac:spMk id="2" creationId="{9642D631-10C4-63B9-96BC-2475DB0887A7}"/>
          </ac:spMkLst>
        </pc:spChg>
        <pc:spChg chg="del">
          <ac:chgData name="salwa elsaadawy" userId="85f60f45904beda0" providerId="LiveId" clId="{28F69D20-CD06-4D25-8A23-9A369F5CF388}" dt="2023-07-16T17:05:32.158" v="1981" actId="931"/>
          <ac:spMkLst>
            <pc:docMk/>
            <pc:sldMk cId="3633916978" sldId="315"/>
            <ac:spMk id="3" creationId="{834F894E-8270-761F-0CA9-FB7D8B5AE482}"/>
          </ac:spMkLst>
        </pc:spChg>
        <pc:spChg chg="add del mod">
          <ac:chgData name="salwa elsaadawy" userId="85f60f45904beda0" providerId="LiveId" clId="{28F69D20-CD06-4D25-8A23-9A369F5CF388}" dt="2023-07-17T18:38:47.005" v="2461" actId="478"/>
          <ac:spMkLst>
            <pc:docMk/>
            <pc:sldMk cId="3633916978" sldId="315"/>
            <ac:spMk id="7" creationId="{F5355FE1-D642-6291-FA5D-41F09D4A55DA}"/>
          </ac:spMkLst>
        </pc:spChg>
        <pc:spChg chg="add del mod">
          <ac:chgData name="salwa elsaadawy" userId="85f60f45904beda0" providerId="LiveId" clId="{28F69D20-CD06-4D25-8A23-9A369F5CF388}" dt="2023-07-17T18:39:32.153" v="2463" actId="931"/>
          <ac:spMkLst>
            <pc:docMk/>
            <pc:sldMk cId="3633916978" sldId="315"/>
            <ac:spMk id="10" creationId="{73E7ABF7-03AD-02F8-F0D0-95BA0292E74D}"/>
          </ac:spMkLst>
        </pc:spChg>
        <pc:picChg chg="add del mod">
          <ac:chgData name="salwa elsaadawy" userId="85f60f45904beda0" providerId="LiveId" clId="{28F69D20-CD06-4D25-8A23-9A369F5CF388}" dt="2023-07-17T18:38:58.527" v="2462" actId="478"/>
          <ac:picMkLst>
            <pc:docMk/>
            <pc:sldMk cId="3633916978" sldId="315"/>
            <ac:picMk id="8" creationId="{A0CA94D8-7F49-5F73-97F8-B49D82BF67F9}"/>
          </ac:picMkLst>
        </pc:picChg>
        <pc:picChg chg="add mod">
          <ac:chgData name="salwa elsaadawy" userId="85f60f45904beda0" providerId="LiveId" clId="{28F69D20-CD06-4D25-8A23-9A369F5CF388}" dt="2023-07-17T18:39:40.711" v="2469" actId="14100"/>
          <ac:picMkLst>
            <pc:docMk/>
            <pc:sldMk cId="3633916978" sldId="315"/>
            <ac:picMk id="12" creationId="{CBBA5502-568C-1265-35F2-D30423D53DD5}"/>
          </ac:picMkLst>
        </pc:picChg>
      </pc:sldChg>
      <pc:sldChg chg="modSp new add del mod">
        <pc:chgData name="salwa elsaadawy" userId="85f60f45904beda0" providerId="LiveId" clId="{28F69D20-CD06-4D25-8A23-9A369F5CF388}" dt="2023-07-16T16:36:25.178" v="1948" actId="47"/>
        <pc:sldMkLst>
          <pc:docMk/>
          <pc:sldMk cId="2010323562" sldId="316"/>
        </pc:sldMkLst>
        <pc:spChg chg="mod">
          <ac:chgData name="salwa elsaadawy" userId="85f60f45904beda0" providerId="LiveId" clId="{28F69D20-CD06-4D25-8A23-9A369F5CF388}" dt="2023-07-16T16:01:05.710" v="1934" actId="20577"/>
          <ac:spMkLst>
            <pc:docMk/>
            <pc:sldMk cId="2010323562" sldId="316"/>
            <ac:spMk id="2" creationId="{7E80BED7-E8AC-3AB0-6AF1-A29D01751446}"/>
          </ac:spMkLst>
        </pc:spChg>
        <pc:spChg chg="mod">
          <ac:chgData name="salwa elsaadawy" userId="85f60f45904beda0" providerId="LiveId" clId="{28F69D20-CD06-4D25-8A23-9A369F5CF388}" dt="2023-07-16T16:02:55.754" v="1945"/>
          <ac:spMkLst>
            <pc:docMk/>
            <pc:sldMk cId="2010323562" sldId="316"/>
            <ac:spMk id="3" creationId="{AF9A45CC-BEC0-4E8C-A04B-6ACC5C1F3973}"/>
          </ac:spMkLst>
        </pc:spChg>
      </pc:sldChg>
      <pc:sldChg chg="addSp delSp modSp new del mod">
        <pc:chgData name="salwa elsaadawy" userId="85f60f45904beda0" providerId="LiveId" clId="{28F69D20-CD06-4D25-8A23-9A369F5CF388}" dt="2023-07-17T18:34:18.716" v="2455" actId="47"/>
        <pc:sldMkLst>
          <pc:docMk/>
          <pc:sldMk cId="3495998524" sldId="316"/>
        </pc:sldMkLst>
        <pc:spChg chg="del mod">
          <ac:chgData name="salwa elsaadawy" userId="85f60f45904beda0" providerId="LiveId" clId="{28F69D20-CD06-4D25-8A23-9A369F5CF388}" dt="2023-07-17T18:22:25.027" v="2440" actId="478"/>
          <ac:spMkLst>
            <pc:docMk/>
            <pc:sldMk cId="3495998524" sldId="316"/>
            <ac:spMk id="2" creationId="{D1023E08-5D47-D3FA-D543-79BD7C4F6F5A}"/>
          </ac:spMkLst>
        </pc:spChg>
        <pc:spChg chg="del">
          <ac:chgData name="salwa elsaadawy" userId="85f60f45904beda0" providerId="LiveId" clId="{28F69D20-CD06-4D25-8A23-9A369F5CF388}" dt="2023-07-16T17:16:23.341" v="2006" actId="931"/>
          <ac:spMkLst>
            <pc:docMk/>
            <pc:sldMk cId="3495998524" sldId="316"/>
            <ac:spMk id="3" creationId="{B477A970-A945-6F9F-4216-07D07E38F498}"/>
          </ac:spMkLst>
        </pc:spChg>
        <pc:spChg chg="add mod">
          <ac:chgData name="salwa elsaadawy" userId="85f60f45904beda0" providerId="LiveId" clId="{28F69D20-CD06-4D25-8A23-9A369F5CF388}" dt="2023-07-17T18:23:51.921" v="2442"/>
          <ac:spMkLst>
            <pc:docMk/>
            <pc:sldMk cId="3495998524" sldId="316"/>
            <ac:spMk id="7" creationId="{04D71911-C134-DD59-9FE8-CA92207A588D}"/>
          </ac:spMkLst>
        </pc:spChg>
        <pc:spChg chg="add mod">
          <ac:chgData name="salwa elsaadawy" userId="85f60f45904beda0" providerId="LiveId" clId="{28F69D20-CD06-4D25-8A23-9A369F5CF388}" dt="2023-07-17T18:22:25.027" v="2440" actId="478"/>
          <ac:spMkLst>
            <pc:docMk/>
            <pc:sldMk cId="3495998524" sldId="316"/>
            <ac:spMk id="10" creationId="{F9C9853F-1F54-C5D6-D084-5A8A9B611520}"/>
          </ac:spMkLst>
        </pc:spChg>
        <pc:picChg chg="add del mod">
          <ac:chgData name="salwa elsaadawy" userId="85f60f45904beda0" providerId="LiveId" clId="{28F69D20-CD06-4D25-8A23-9A369F5CF388}" dt="2023-07-17T18:22:15.965" v="2438" actId="478"/>
          <ac:picMkLst>
            <pc:docMk/>
            <pc:sldMk cId="3495998524" sldId="316"/>
            <ac:picMk id="8" creationId="{7E53A99C-6455-FA63-EB62-3963F2845738}"/>
          </ac:picMkLst>
        </pc:picChg>
      </pc:sldChg>
      <pc:sldChg chg="addSp delSp modSp new mod">
        <pc:chgData name="salwa elsaadawy" userId="85f60f45904beda0" providerId="LiveId" clId="{28F69D20-CD06-4D25-8A23-9A369F5CF388}" dt="2023-07-17T18:49:07.757" v="2686" actId="1076"/>
        <pc:sldMkLst>
          <pc:docMk/>
          <pc:sldMk cId="1929348438" sldId="317"/>
        </pc:sldMkLst>
        <pc:spChg chg="mod">
          <ac:chgData name="salwa elsaadawy" userId="85f60f45904beda0" providerId="LiveId" clId="{28F69D20-CD06-4D25-8A23-9A369F5CF388}" dt="2023-07-17T18:41:38.593" v="2557" actId="20577"/>
          <ac:spMkLst>
            <pc:docMk/>
            <pc:sldMk cId="1929348438" sldId="317"/>
            <ac:spMk id="2" creationId="{CB415DCC-23D7-C1A1-4CB0-38A991BBE28B}"/>
          </ac:spMkLst>
        </pc:spChg>
        <pc:spChg chg="del">
          <ac:chgData name="salwa elsaadawy" userId="85f60f45904beda0" providerId="LiveId" clId="{28F69D20-CD06-4D25-8A23-9A369F5CF388}" dt="2023-07-16T17:22:10.258" v="2014" actId="931"/>
          <ac:spMkLst>
            <pc:docMk/>
            <pc:sldMk cId="1929348438" sldId="317"/>
            <ac:spMk id="3" creationId="{DA518677-D8E8-433E-86A3-28758E7EE6EB}"/>
          </ac:spMkLst>
        </pc:spChg>
        <pc:spChg chg="add del mod">
          <ac:chgData name="salwa elsaadawy" userId="85f60f45904beda0" providerId="LiveId" clId="{28F69D20-CD06-4D25-8A23-9A369F5CF388}" dt="2023-07-17T18:40:48.029" v="2472" actId="931"/>
          <ac:spMkLst>
            <pc:docMk/>
            <pc:sldMk cId="1929348438" sldId="317"/>
            <ac:spMk id="7" creationId="{550DF4CD-F9D2-DC65-D8DE-4A39A95702D9}"/>
          </ac:spMkLst>
        </pc:spChg>
        <pc:spChg chg="add del mod">
          <ac:chgData name="salwa elsaadawy" userId="85f60f45904beda0" providerId="LiveId" clId="{28F69D20-CD06-4D25-8A23-9A369F5CF388}" dt="2023-07-17T18:48:57.083" v="2680" actId="931"/>
          <ac:spMkLst>
            <pc:docMk/>
            <pc:sldMk cId="1929348438" sldId="317"/>
            <ac:spMk id="12" creationId="{A01481A2-07A9-B723-D543-34A4CB262106}"/>
          </ac:spMkLst>
        </pc:spChg>
        <pc:picChg chg="add del mod">
          <ac:chgData name="salwa elsaadawy" userId="85f60f45904beda0" providerId="LiveId" clId="{28F69D20-CD06-4D25-8A23-9A369F5CF388}" dt="2023-07-17T18:40:30.956" v="2471" actId="478"/>
          <ac:picMkLst>
            <pc:docMk/>
            <pc:sldMk cId="1929348438" sldId="317"/>
            <ac:picMk id="8" creationId="{E3E4E1ED-E223-84DF-716B-F5DD89765FDD}"/>
          </ac:picMkLst>
        </pc:picChg>
        <pc:picChg chg="add del mod">
          <ac:chgData name="salwa elsaadawy" userId="85f60f45904beda0" providerId="LiveId" clId="{28F69D20-CD06-4D25-8A23-9A369F5CF388}" dt="2023-07-17T18:48:49.299" v="2679" actId="478"/>
          <ac:picMkLst>
            <pc:docMk/>
            <pc:sldMk cId="1929348438" sldId="317"/>
            <ac:picMk id="10" creationId="{9065DFED-8762-57AA-6ED5-B474D15F6056}"/>
          </ac:picMkLst>
        </pc:picChg>
        <pc:picChg chg="add mod">
          <ac:chgData name="salwa elsaadawy" userId="85f60f45904beda0" providerId="LiveId" clId="{28F69D20-CD06-4D25-8A23-9A369F5CF388}" dt="2023-07-17T18:49:07.757" v="2686" actId="1076"/>
          <ac:picMkLst>
            <pc:docMk/>
            <pc:sldMk cId="1929348438" sldId="317"/>
            <ac:picMk id="14" creationId="{E4151EB9-832C-E173-43AC-5257CD5F9EA4}"/>
          </ac:picMkLst>
        </pc:picChg>
      </pc:sldChg>
      <pc:sldChg chg="modSp new mod">
        <pc:chgData name="salwa elsaadawy" userId="85f60f45904beda0" providerId="LiveId" clId="{28F69D20-CD06-4D25-8A23-9A369F5CF388}" dt="2023-07-18T15:36:32.852" v="2731" actId="14100"/>
        <pc:sldMkLst>
          <pc:docMk/>
          <pc:sldMk cId="1696014894" sldId="318"/>
        </pc:sldMkLst>
        <pc:spChg chg="mod">
          <ac:chgData name="salwa elsaadawy" userId="85f60f45904beda0" providerId="LiveId" clId="{28F69D20-CD06-4D25-8A23-9A369F5CF388}" dt="2023-07-18T15:36:32.852" v="2731" actId="14100"/>
          <ac:spMkLst>
            <pc:docMk/>
            <pc:sldMk cId="1696014894" sldId="318"/>
            <ac:spMk id="2" creationId="{443C96A3-2557-6E12-E916-B75ABCE41A8F}"/>
          </ac:spMkLst>
        </pc:spChg>
        <pc:spChg chg="mod">
          <ac:chgData name="salwa elsaadawy" userId="85f60f45904beda0" providerId="LiveId" clId="{28F69D20-CD06-4D25-8A23-9A369F5CF388}" dt="2023-07-18T15:35:15.563" v="2728" actId="21"/>
          <ac:spMkLst>
            <pc:docMk/>
            <pc:sldMk cId="1696014894" sldId="318"/>
            <ac:spMk id="3" creationId="{FDBCC35C-7696-1939-0B59-DFFC1308F750}"/>
          </ac:spMkLst>
        </pc:spChg>
      </pc:sldChg>
      <pc:sldChg chg="new del">
        <pc:chgData name="salwa elsaadawy" userId="85f60f45904beda0" providerId="LiveId" clId="{28F69D20-CD06-4D25-8A23-9A369F5CF388}" dt="2023-07-17T18:34:59.869" v="2457" actId="47"/>
        <pc:sldMkLst>
          <pc:docMk/>
          <pc:sldMk cId="215964665" sldId="319"/>
        </pc:sldMkLst>
      </pc:sldChg>
      <pc:sldChg chg="new del">
        <pc:chgData name="salwa elsaadawy" userId="85f60f45904beda0" providerId="LiveId" clId="{28F69D20-CD06-4D25-8A23-9A369F5CF388}" dt="2023-07-17T18:43:07.172" v="2559" actId="47"/>
        <pc:sldMkLst>
          <pc:docMk/>
          <pc:sldMk cId="714993520" sldId="319"/>
        </pc:sldMkLst>
      </pc:sldChg>
      <pc:sldChg chg="modSp new del mod">
        <pc:chgData name="salwa elsaadawy" userId="85f60f45904beda0" providerId="LiveId" clId="{28F69D20-CD06-4D25-8A23-9A369F5CF388}" dt="2023-07-17T18:51:35.084" v="2690" actId="47"/>
        <pc:sldMkLst>
          <pc:docMk/>
          <pc:sldMk cId="1057522193" sldId="319"/>
        </pc:sldMkLst>
        <pc:spChg chg="mod">
          <ac:chgData name="salwa elsaadawy" userId="85f60f45904beda0" providerId="LiveId" clId="{28F69D20-CD06-4D25-8A23-9A369F5CF388}" dt="2023-07-17T18:51:14.795" v="2688" actId="20577"/>
          <ac:spMkLst>
            <pc:docMk/>
            <pc:sldMk cId="1057522193" sldId="319"/>
            <ac:spMk id="2" creationId="{746E1596-A33C-6308-8F56-46EDDE716278}"/>
          </ac:spMkLst>
        </pc:spChg>
        <pc:spChg chg="mod">
          <ac:chgData name="salwa elsaadawy" userId="85f60f45904beda0" providerId="LiveId" clId="{28F69D20-CD06-4D25-8A23-9A369F5CF388}" dt="2023-07-17T18:46:04.040" v="2678" actId="20577"/>
          <ac:spMkLst>
            <pc:docMk/>
            <pc:sldMk cId="1057522193" sldId="319"/>
            <ac:spMk id="3" creationId="{DEEEA91C-160E-242C-A07F-8DA530573CC2}"/>
          </ac:spMkLst>
        </pc:spChg>
      </pc:sldChg>
      <pc:sldChg chg="new del">
        <pc:chgData name="salwa elsaadawy" userId="85f60f45904beda0" providerId="LiveId" clId="{28F69D20-CD06-4D25-8A23-9A369F5CF388}" dt="2023-07-17T18:36:14.006" v="2459" actId="47"/>
        <pc:sldMkLst>
          <pc:docMk/>
          <pc:sldMk cId="1741659708" sldId="319"/>
        </pc:sldMkLst>
      </pc:sldChg>
      <pc:sldChg chg="delSp modSp new mod">
        <pc:chgData name="salwa elsaadawy" userId="85f60f45904beda0" providerId="LiveId" clId="{28F69D20-CD06-4D25-8A23-9A369F5CF388}" dt="2023-07-18T17:04:27.543" v="2877" actId="478"/>
        <pc:sldMkLst>
          <pc:docMk/>
          <pc:sldMk cId="4217821726" sldId="320"/>
        </pc:sldMkLst>
        <pc:spChg chg="mod">
          <ac:chgData name="salwa elsaadawy" userId="85f60f45904beda0" providerId="LiveId" clId="{28F69D20-CD06-4D25-8A23-9A369F5CF388}" dt="2023-07-17T18:51:45.116" v="2706" actId="20577"/>
          <ac:spMkLst>
            <pc:docMk/>
            <pc:sldMk cId="4217821726" sldId="320"/>
            <ac:spMk id="2" creationId="{B818FF4B-EDD9-7D1C-A1B4-4395C91E07DA}"/>
          </ac:spMkLst>
        </pc:spChg>
        <pc:spChg chg="del">
          <ac:chgData name="salwa elsaadawy" userId="85f60f45904beda0" providerId="LiveId" clId="{28F69D20-CD06-4D25-8A23-9A369F5CF388}" dt="2023-07-18T17:04:27.543" v="2877" actId="478"/>
          <ac:spMkLst>
            <pc:docMk/>
            <pc:sldMk cId="4217821726" sldId="320"/>
            <ac:spMk id="3" creationId="{1FA52FEA-F5A7-4372-906E-162EB28DB4FC}"/>
          </ac:spMkLst>
        </pc:spChg>
        <pc:spChg chg="del">
          <ac:chgData name="salwa elsaadawy" userId="85f60f45904beda0" providerId="LiveId" clId="{28F69D20-CD06-4D25-8A23-9A369F5CF388}" dt="2023-07-18T17:04:24.315" v="2875" actId="478"/>
          <ac:spMkLst>
            <pc:docMk/>
            <pc:sldMk cId="4217821726" sldId="320"/>
            <ac:spMk id="4" creationId="{1AF1D211-9830-40E4-FCB9-DE86DF950A2F}"/>
          </ac:spMkLst>
        </pc:spChg>
        <pc:spChg chg="del">
          <ac:chgData name="salwa elsaadawy" userId="85f60f45904beda0" providerId="LiveId" clId="{28F69D20-CD06-4D25-8A23-9A369F5CF388}" dt="2023-07-18T17:04:25.897" v="2876" actId="478"/>
          <ac:spMkLst>
            <pc:docMk/>
            <pc:sldMk cId="4217821726" sldId="320"/>
            <ac:spMk id="5" creationId="{7637D147-C6F9-C7C8-0DD8-90B5B5ED47B8}"/>
          </ac:spMkLst>
        </pc:spChg>
      </pc:sldChg>
      <pc:sldChg chg="new del">
        <pc:chgData name="salwa elsaadawy" userId="85f60f45904beda0" providerId="LiveId" clId="{28F69D20-CD06-4D25-8A23-9A369F5CF388}" dt="2023-07-18T15:44:43.070" v="2733" actId="47"/>
        <pc:sldMkLst>
          <pc:docMk/>
          <pc:sldMk cId="1002082801" sldId="321"/>
        </pc:sldMkLst>
      </pc:sldChg>
      <pc:sldChg chg="new del">
        <pc:chgData name="salwa elsaadawy" userId="85f60f45904beda0" providerId="LiveId" clId="{28F69D20-CD06-4D25-8A23-9A369F5CF388}" dt="2023-07-18T15:57:11.200" v="2735" actId="47"/>
        <pc:sldMkLst>
          <pc:docMk/>
          <pc:sldMk cId="1453264445"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effectLst/>
              </a:rPr>
              <a:t>Sample preparation: In this step, individual cells are isolated and captured from the biological sample of interest. Various techniques are employed for this purpose, including microfluidics, microwells, or droplet-based methods. These methods ensure that each cell is captured individually, allowing for the analysis of gene expression at a single-cell level.</a:t>
            </a:r>
          </a:p>
          <a:p>
            <a:pPr>
              <a:buFont typeface="+mj-lt"/>
              <a:buAutoNum type="arabicPeriod"/>
            </a:pPr>
            <a:r>
              <a:rPr lang="en-US" dirty="0">
                <a:effectLst/>
              </a:rPr>
              <a:t>Cell lysis: Once the cells are isolated and captured, they need to be lysed to release the RNA molecules. Cell lysis involves breaking down the cell membrane and organelles to access the RNA content. This step ensures the release of the cellular RNA into the surrounding solution.</a:t>
            </a:r>
          </a:p>
          <a:p>
            <a:pPr>
              <a:buFont typeface="+mj-lt"/>
              <a:buAutoNum type="arabicPeriod"/>
            </a:pPr>
            <a:r>
              <a:rPr lang="en-US" dirty="0">
                <a:effectLst/>
              </a:rPr>
              <a:t>Reverse transcription: After the cells are lysed, the RNA molecules are subjected to reverse transcription. Reverse transcription is a process where RNA molecules are converted into complementary DNA (cDNA). This conversion is achieved using reverse transcriptase enzymes, which synthesize a complementary DNA strand based on the RNA template.</a:t>
            </a:r>
          </a:p>
          <a:p>
            <a:pPr>
              <a:buFont typeface="+mj-lt"/>
              <a:buAutoNum type="arabicPeriod"/>
            </a:pPr>
            <a:r>
              <a:rPr lang="en-US" dirty="0">
                <a:effectLst/>
              </a:rPr>
              <a:t>Library preparation: Once the RNA molecules are reverse transcribed into cDNA, the cDNA needs to be prepared into a sequencing library. This step involves several processes, such as fragmentation of cDNA, addition of sequencing adapters, and amplification of the library using polymerase chain reaction (PCR). The library preparation step ensures that the cDNA is ready for high-throughput sequencing.</a:t>
            </a:r>
          </a:p>
          <a:p>
            <a:pPr>
              <a:buFont typeface="+mj-lt"/>
              <a:buAutoNum type="arabicPeriod"/>
            </a:pPr>
            <a:r>
              <a:rPr lang="en-US" dirty="0">
                <a:effectLst/>
              </a:rPr>
              <a:t>Sequencing: The prepared library is then subjected to high-throughput sequencing technologies, such as next-generation sequencing (NGS). NGS allows for the rapid and parallel sequencing of millions of DNA fragments or cDNA molecules within the library. During sequencing, the sequencing instrument records the sequence of each cDNA fragment, generating vast amounts of data.</a:t>
            </a:r>
          </a:p>
          <a:p>
            <a:pPr>
              <a:buFont typeface="+mj-lt"/>
              <a:buAutoNum type="arabicPeriod"/>
            </a:pPr>
            <a:r>
              <a:rPr lang="en-US" dirty="0">
                <a:effectLst/>
              </a:rPr>
              <a:t>Data analysis: After sequencing, the resulting data needs to be processed, analyzed, and interpreted. This step involves bioinformatics tools and algorithms that handle the large volumes of sequencing data. Data analysis encompasses steps such as read alignment, quality control, normalization, identification of differentially expressed genes, clustering of cells into subpopulations, and visualization of the results. The goal is to extract meaningful biological insights from the </a:t>
            </a:r>
            <a:r>
              <a:rPr lang="en-US" dirty="0" err="1">
                <a:effectLst/>
              </a:rPr>
              <a:t>scRNA</a:t>
            </a:r>
            <a:r>
              <a:rPr lang="en-US" dirty="0">
                <a:effectLst/>
              </a:rPr>
              <a:t>-seq data, such as identifying cell types, characterizing gene expression patterns, and understanding cellular heterogeneity.</a:t>
            </a:r>
          </a:p>
          <a:p>
            <a:r>
              <a:rPr lang="en-US" dirty="0">
                <a:effectLst/>
              </a:rPr>
              <a:t>Overall, the </a:t>
            </a:r>
            <a:r>
              <a:rPr lang="en-US" dirty="0" err="1">
                <a:effectLst/>
              </a:rPr>
              <a:t>scRNA</a:t>
            </a:r>
            <a:r>
              <a:rPr lang="en-US" dirty="0">
                <a:effectLst/>
              </a:rPr>
              <a:t>-seq workflow combines molecular biology techniques, high-throughput sequencing, and computational analysis to provide a detailed understanding of gene expression at the single-cell level. It enables the exploration of cellular heterogeneity, cellular dynamics, and the identification of rare cell populations within complex tissues.</a:t>
            </a:r>
          </a:p>
          <a:p>
            <a:pPr algn="l"/>
            <a:br>
              <a:rPr lang="en-US" dirty="0">
                <a:effectLst/>
              </a:rPr>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59181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990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27434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419244"/>
            <a:ext cx="7096933" cy="1793839"/>
          </a:xfrm>
        </p:spPr>
        <p:txBody>
          <a:bodyPr/>
          <a:lstStyle/>
          <a:p>
            <a:r>
              <a:rPr lang="en-US" b="0" i="0" dirty="0">
                <a:solidFill>
                  <a:srgbClr val="374151"/>
                </a:solidFill>
                <a:effectLst/>
                <a:latin typeface="Söhne"/>
              </a:rPr>
              <a:t>Single-Cell RNA Sequencing: Decoding Cellular Complexity</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Salwa Elsaadawy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3998-F62C-3D41-0CED-B5EAD5902DE0}"/>
              </a:ext>
            </a:extLst>
          </p:cNvPr>
          <p:cNvSpPr>
            <a:spLocks noGrp="1"/>
          </p:cNvSpPr>
          <p:nvPr>
            <p:ph type="title"/>
          </p:nvPr>
        </p:nvSpPr>
        <p:spPr>
          <a:xfrm>
            <a:off x="1231509" y="136525"/>
            <a:ext cx="9779183" cy="1325563"/>
          </a:xfrm>
        </p:spPr>
        <p:txBody>
          <a:bodyPr/>
          <a:lstStyle/>
          <a:p>
            <a:r>
              <a:rPr lang="en-US" b="0" i="0" dirty="0">
                <a:solidFill>
                  <a:srgbClr val="374151"/>
                </a:solidFill>
                <a:effectLst/>
                <a:latin typeface="Söhne"/>
              </a:rPr>
              <a:t>Exploring Feature Relationships: Insights from Feature Scatter Plots</a:t>
            </a:r>
            <a:endParaRPr lang="en-US" dirty="0"/>
          </a:p>
        </p:txBody>
      </p:sp>
      <p:sp>
        <p:nvSpPr>
          <p:cNvPr id="4" name="Date Placeholder 3">
            <a:extLst>
              <a:ext uri="{FF2B5EF4-FFF2-40B4-BE49-F238E27FC236}">
                <a16:creationId xmlns:a16="http://schemas.microsoft.com/office/drawing/2014/main" id="{4C98C2F0-8E01-C55A-9C4F-21FA997A69B8}"/>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260D8BC1-3219-70A8-AEBD-BB75EFAD4D3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BBAF2A-C3BD-669C-45D6-D6F1B27FFCC1}"/>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0" name="Content Placeholder 9" descr="A graph of a number of data&#10;&#10;Description automatically generated">
            <a:extLst>
              <a:ext uri="{FF2B5EF4-FFF2-40B4-BE49-F238E27FC236}">
                <a16:creationId xmlns:a16="http://schemas.microsoft.com/office/drawing/2014/main" id="{9537D1D1-50FB-8839-A06B-48B20F80EF95}"/>
              </a:ext>
            </a:extLst>
          </p:cNvPr>
          <p:cNvPicPr>
            <a:picLocks noGrp="1" noChangeAspect="1"/>
          </p:cNvPicPr>
          <p:nvPr>
            <p:ph idx="1"/>
          </p:nvPr>
        </p:nvPicPr>
        <p:blipFill>
          <a:blip r:embed="rId3"/>
          <a:stretch>
            <a:fillRect/>
          </a:stretch>
        </p:blipFill>
        <p:spPr>
          <a:xfrm>
            <a:off x="1427064" y="1389087"/>
            <a:ext cx="8112351" cy="5040265"/>
          </a:xfrm>
        </p:spPr>
      </p:pic>
    </p:spTree>
    <p:extLst>
      <p:ext uri="{BB962C8B-B14F-4D97-AF65-F5344CB8AC3E}">
        <p14:creationId xmlns:p14="http://schemas.microsoft.com/office/powerpoint/2010/main" val="6227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0BEE-2F30-6CDB-B664-E4BC4EAD7B2A}"/>
              </a:ext>
            </a:extLst>
          </p:cNvPr>
          <p:cNvSpPr>
            <a:spLocks noGrp="1"/>
          </p:cNvSpPr>
          <p:nvPr>
            <p:ph type="title"/>
          </p:nvPr>
        </p:nvSpPr>
        <p:spPr>
          <a:xfrm>
            <a:off x="1606156" y="0"/>
            <a:ext cx="9779183" cy="619168"/>
          </a:xfrm>
        </p:spPr>
        <p:txBody>
          <a:bodyPr/>
          <a:lstStyle/>
          <a:p>
            <a:r>
              <a:rPr lang="en-US" sz="3200" b="0" i="0" dirty="0">
                <a:solidFill>
                  <a:srgbClr val="374151"/>
                </a:solidFill>
                <a:effectLst/>
                <a:latin typeface="Söhne"/>
              </a:rPr>
              <a:t>Normalization and Variable Feature Selection</a:t>
            </a:r>
            <a:endParaRPr lang="en-US" sz="3200" dirty="0"/>
          </a:p>
        </p:txBody>
      </p:sp>
      <p:sp>
        <p:nvSpPr>
          <p:cNvPr id="3" name="Content Placeholder 2">
            <a:extLst>
              <a:ext uri="{FF2B5EF4-FFF2-40B4-BE49-F238E27FC236}">
                <a16:creationId xmlns:a16="http://schemas.microsoft.com/office/drawing/2014/main" id="{0D1BEB80-8D8B-2C4B-A828-574048F6F238}"/>
              </a:ext>
            </a:extLst>
          </p:cNvPr>
          <p:cNvSpPr>
            <a:spLocks noGrp="1"/>
          </p:cNvSpPr>
          <p:nvPr>
            <p:ph idx="1"/>
          </p:nvPr>
        </p:nvSpPr>
        <p:spPr>
          <a:xfrm>
            <a:off x="1606157" y="508541"/>
            <a:ext cx="9779182" cy="3366815"/>
          </a:xfrm>
        </p:spPr>
        <p:txBody>
          <a:bodyPr/>
          <a:lstStyle/>
          <a:p>
            <a:pPr marL="457200" indent="-457200">
              <a:buFont typeface="Arial" panose="020B0604020202020204" pitchFamily="34" charset="0"/>
              <a:buChar char="•"/>
            </a:pPr>
            <a:r>
              <a:rPr lang="en-US" dirty="0"/>
              <a:t>Normalization </a:t>
            </a:r>
          </a:p>
          <a:p>
            <a:pPr marL="457200" indent="-457200">
              <a:buFont typeface="Arial" panose="020B0604020202020204" pitchFamily="34" charset="0"/>
              <a:buChar char="•"/>
            </a:pPr>
            <a:r>
              <a:rPr lang="en-US" dirty="0"/>
              <a:t>Variable feature selection</a:t>
            </a:r>
            <a:br>
              <a:rPr lang="en-US" dirty="0"/>
            </a:br>
            <a:endParaRPr lang="en-US" dirty="0"/>
          </a:p>
        </p:txBody>
      </p:sp>
      <p:sp>
        <p:nvSpPr>
          <p:cNvPr id="4" name="Date Placeholder 3">
            <a:extLst>
              <a:ext uri="{FF2B5EF4-FFF2-40B4-BE49-F238E27FC236}">
                <a16:creationId xmlns:a16="http://schemas.microsoft.com/office/drawing/2014/main" id="{39EBC03E-1FCF-A17B-EB9F-57BFA788B316}"/>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80AE296D-03AA-8D7A-446B-681A0982FE4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AC459EF-1ABB-33DF-7D59-E60B6E0B9D5B}"/>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descr="A comparison of a number of statistical data&#10;&#10;Description automatically generated">
            <a:extLst>
              <a:ext uri="{FF2B5EF4-FFF2-40B4-BE49-F238E27FC236}">
                <a16:creationId xmlns:a16="http://schemas.microsoft.com/office/drawing/2014/main" id="{C7AA8D39-C774-B527-773E-6AEC3AEFE99E}"/>
              </a:ext>
            </a:extLst>
          </p:cNvPr>
          <p:cNvPicPr>
            <a:picLocks noChangeAspect="1"/>
          </p:cNvPicPr>
          <p:nvPr/>
        </p:nvPicPr>
        <p:blipFill>
          <a:blip r:embed="rId2"/>
          <a:stretch>
            <a:fillRect/>
          </a:stretch>
        </p:blipFill>
        <p:spPr>
          <a:xfrm>
            <a:off x="1802027" y="1372359"/>
            <a:ext cx="8587946" cy="4977100"/>
          </a:xfrm>
          <a:prstGeom prst="rect">
            <a:avLst/>
          </a:prstGeom>
        </p:spPr>
      </p:pic>
    </p:spTree>
    <p:extLst>
      <p:ext uri="{BB962C8B-B14F-4D97-AF65-F5344CB8AC3E}">
        <p14:creationId xmlns:p14="http://schemas.microsoft.com/office/powerpoint/2010/main" val="23526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D6A0-3A50-8350-7DDF-726CBA9C7AB1}"/>
              </a:ext>
            </a:extLst>
          </p:cNvPr>
          <p:cNvSpPr>
            <a:spLocks noGrp="1"/>
          </p:cNvSpPr>
          <p:nvPr>
            <p:ph type="title"/>
          </p:nvPr>
        </p:nvSpPr>
        <p:spPr>
          <a:xfrm>
            <a:off x="1167492" y="216243"/>
            <a:ext cx="9779183" cy="247135"/>
          </a:xfrm>
        </p:spPr>
        <p:txBody>
          <a:bodyPr/>
          <a:lstStyle/>
          <a:p>
            <a:r>
              <a:rPr lang="en-US" sz="3200" b="0" i="0" dirty="0">
                <a:solidFill>
                  <a:srgbClr val="374151"/>
                </a:solidFill>
                <a:effectLst/>
                <a:latin typeface="Söhne"/>
              </a:rPr>
              <a:t>Principal Component Analysis (PCA) Results</a:t>
            </a:r>
            <a:endParaRPr lang="en-US" sz="3200" dirty="0"/>
          </a:p>
        </p:txBody>
      </p:sp>
      <p:sp>
        <p:nvSpPr>
          <p:cNvPr id="3" name="Content Placeholder 2">
            <a:extLst>
              <a:ext uri="{FF2B5EF4-FFF2-40B4-BE49-F238E27FC236}">
                <a16:creationId xmlns:a16="http://schemas.microsoft.com/office/drawing/2014/main" id="{D6AAC6C8-71F4-D318-A927-FA50ECAF88CF}"/>
              </a:ext>
            </a:extLst>
          </p:cNvPr>
          <p:cNvSpPr>
            <a:spLocks noGrp="1"/>
          </p:cNvSpPr>
          <p:nvPr>
            <p:ph idx="1"/>
          </p:nvPr>
        </p:nvSpPr>
        <p:spPr>
          <a:xfrm>
            <a:off x="1206409" y="525161"/>
            <a:ext cx="9779182" cy="3366815"/>
          </a:xfrm>
        </p:spPr>
        <p:txBody>
          <a:bodyPr/>
          <a:lstStyle/>
          <a:p>
            <a:r>
              <a:rPr lang="en-US" sz="2000" b="0" i="0" dirty="0">
                <a:solidFill>
                  <a:srgbClr val="374151"/>
                </a:solidFill>
                <a:effectLst/>
                <a:latin typeface="Söhne"/>
              </a:rPr>
              <a:t>PCA results capture gene expression variation, facilitating comparison, clustering, and visualization of single-cell transcriptomic data.</a:t>
            </a:r>
          </a:p>
          <a:p>
            <a:br>
              <a:rPr lang="en-US" sz="2400" b="0" i="0" dirty="0">
                <a:solidFill>
                  <a:srgbClr val="374151"/>
                </a:solidFill>
                <a:effectLst/>
                <a:latin typeface="Söhne"/>
              </a:rPr>
            </a:br>
            <a:endParaRPr lang="en-US" sz="2400" dirty="0"/>
          </a:p>
        </p:txBody>
      </p:sp>
      <p:sp>
        <p:nvSpPr>
          <p:cNvPr id="4" name="Date Placeholder 3">
            <a:extLst>
              <a:ext uri="{FF2B5EF4-FFF2-40B4-BE49-F238E27FC236}">
                <a16:creationId xmlns:a16="http://schemas.microsoft.com/office/drawing/2014/main" id="{0B55531F-C266-04E8-A961-410C6F5B4D66}"/>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060EEA82-F062-2B06-E393-F2D8EA3A8C1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EDD814A-AEFC-A9E2-3BC5-E62724703046}"/>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Picture 7" descr="A diagram of a number of dots&#10;&#10;Description automatically generated">
            <a:extLst>
              <a:ext uri="{FF2B5EF4-FFF2-40B4-BE49-F238E27FC236}">
                <a16:creationId xmlns:a16="http://schemas.microsoft.com/office/drawing/2014/main" id="{EED614C5-D227-FA7C-BF89-C4874607CB93}"/>
              </a:ext>
            </a:extLst>
          </p:cNvPr>
          <p:cNvPicPr>
            <a:picLocks noChangeAspect="1"/>
          </p:cNvPicPr>
          <p:nvPr/>
        </p:nvPicPr>
        <p:blipFill>
          <a:blip r:embed="rId2"/>
          <a:stretch>
            <a:fillRect/>
          </a:stretch>
        </p:blipFill>
        <p:spPr>
          <a:xfrm>
            <a:off x="2687594" y="1260710"/>
            <a:ext cx="5869459" cy="5171233"/>
          </a:xfrm>
          <a:prstGeom prst="rect">
            <a:avLst/>
          </a:prstGeom>
        </p:spPr>
      </p:pic>
    </p:spTree>
    <p:extLst>
      <p:ext uri="{BB962C8B-B14F-4D97-AF65-F5344CB8AC3E}">
        <p14:creationId xmlns:p14="http://schemas.microsoft.com/office/powerpoint/2010/main" val="366066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41F9-7A31-8F7E-C56D-68DE0756956D}"/>
              </a:ext>
            </a:extLst>
          </p:cNvPr>
          <p:cNvSpPr>
            <a:spLocks noGrp="1"/>
          </p:cNvSpPr>
          <p:nvPr>
            <p:ph type="title"/>
          </p:nvPr>
        </p:nvSpPr>
        <p:spPr/>
        <p:txBody>
          <a:bodyPr/>
          <a:lstStyle/>
          <a:p>
            <a:br>
              <a:rPr lang="en-US" b="0" i="0" dirty="0">
                <a:solidFill>
                  <a:srgbClr val="374151"/>
                </a:solidFill>
                <a:effectLst/>
                <a:latin typeface="Söhne"/>
              </a:rPr>
            </a:br>
            <a:r>
              <a:rPr lang="en-US" b="0" i="0" dirty="0">
                <a:solidFill>
                  <a:srgbClr val="374151"/>
                </a:solidFill>
                <a:effectLst/>
                <a:latin typeface="Söhne"/>
              </a:rPr>
              <a:t>Clustering and Marker Analysis </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7EB8133-3239-9D20-176B-6AF65FC77490}"/>
              </a:ext>
            </a:extLst>
          </p:cNvPr>
          <p:cNvSpPr>
            <a:spLocks noGrp="1"/>
          </p:cNvSpPr>
          <p:nvPr>
            <p:ph idx="1"/>
          </p:nvPr>
        </p:nvSpPr>
        <p:spPr/>
        <p:txBody>
          <a:bodyPr/>
          <a:lstStyle/>
          <a:p>
            <a:pPr marL="457200" indent="-457200">
              <a:buFont typeface="Arial" panose="020B0604020202020204" pitchFamily="34" charset="0"/>
              <a:buChar char="•"/>
            </a:pPr>
            <a:r>
              <a:rPr lang="en-US" b="0" i="0" dirty="0">
                <a:solidFill>
                  <a:srgbClr val="374151"/>
                </a:solidFill>
                <a:effectLst/>
                <a:latin typeface="Söhne"/>
              </a:rPr>
              <a:t>Find Neighbors</a:t>
            </a:r>
          </a:p>
          <a:p>
            <a:pPr marL="457200" indent="-457200">
              <a:buFont typeface="Arial" panose="020B0604020202020204" pitchFamily="34" charset="0"/>
              <a:buChar char="•"/>
            </a:pPr>
            <a:r>
              <a:rPr lang="en-US" b="0" i="0" dirty="0">
                <a:solidFill>
                  <a:srgbClr val="374151"/>
                </a:solidFill>
                <a:effectLst/>
                <a:latin typeface="Söhne"/>
              </a:rPr>
              <a:t>Find Clusters</a:t>
            </a:r>
          </a:p>
          <a:p>
            <a:pPr marL="457200" indent="-457200">
              <a:buFont typeface="Arial" panose="020B0604020202020204" pitchFamily="34" charset="0"/>
              <a:buChar char="•"/>
            </a:pPr>
            <a:r>
              <a:rPr lang="en-US" b="0" i="0" dirty="0">
                <a:solidFill>
                  <a:srgbClr val="374151"/>
                </a:solidFill>
                <a:effectLst/>
                <a:latin typeface="Söhne"/>
              </a:rPr>
              <a:t>Cluster Identification</a:t>
            </a:r>
          </a:p>
          <a:p>
            <a:pPr marL="457200" indent="-457200">
              <a:buFont typeface="Arial" panose="020B0604020202020204" pitchFamily="34" charset="0"/>
              <a:buChar char="•"/>
            </a:pPr>
            <a:r>
              <a:rPr lang="en-US" b="0" i="0" dirty="0">
                <a:solidFill>
                  <a:srgbClr val="374151"/>
                </a:solidFill>
                <a:effectLst/>
                <a:latin typeface="Söhne"/>
              </a:rPr>
              <a:t>UMAP Visualization</a:t>
            </a:r>
            <a:endParaRPr lang="en-US" dirty="0"/>
          </a:p>
        </p:txBody>
      </p:sp>
      <p:sp>
        <p:nvSpPr>
          <p:cNvPr id="4" name="Date Placeholder 3">
            <a:extLst>
              <a:ext uri="{FF2B5EF4-FFF2-40B4-BE49-F238E27FC236}">
                <a16:creationId xmlns:a16="http://schemas.microsoft.com/office/drawing/2014/main" id="{DE354208-A973-CC4D-D925-845B502CA761}"/>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3FAD1AD2-B487-5EBF-CA33-A9C61DCCB3D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C7D455C-CF61-5464-B267-886DC13689C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98395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3817-63B2-CC02-0A26-D82B1D3D90AB}"/>
              </a:ext>
            </a:extLst>
          </p:cNvPr>
          <p:cNvSpPr>
            <a:spLocks noGrp="1"/>
          </p:cNvSpPr>
          <p:nvPr>
            <p:ph type="title"/>
          </p:nvPr>
        </p:nvSpPr>
        <p:spPr>
          <a:xfrm>
            <a:off x="1646763" y="381000"/>
            <a:ext cx="9779183" cy="1325563"/>
          </a:xfrm>
        </p:spPr>
        <p:txBody>
          <a:bodyPr/>
          <a:lstStyle/>
          <a:p>
            <a:r>
              <a:rPr lang="en-US" b="0" i="0" dirty="0">
                <a:solidFill>
                  <a:srgbClr val="374151"/>
                </a:solidFill>
                <a:effectLst/>
                <a:latin typeface="Söhne"/>
              </a:rPr>
              <a:t>UMAP Visualization of Data</a:t>
            </a:r>
            <a:endParaRPr lang="en-US" dirty="0"/>
          </a:p>
        </p:txBody>
      </p:sp>
      <p:pic>
        <p:nvPicPr>
          <p:cNvPr id="8" name="Content Placeholder 7" descr="A map of different colored dots&#10;&#10;Description automatically generated">
            <a:extLst>
              <a:ext uri="{FF2B5EF4-FFF2-40B4-BE49-F238E27FC236}">
                <a16:creationId xmlns:a16="http://schemas.microsoft.com/office/drawing/2014/main" id="{59D88A96-D466-F98E-C771-7D4D2BD5F2F4}"/>
              </a:ext>
            </a:extLst>
          </p:cNvPr>
          <p:cNvPicPr>
            <a:picLocks noGrp="1" noChangeAspect="1"/>
          </p:cNvPicPr>
          <p:nvPr>
            <p:ph idx="1"/>
          </p:nvPr>
        </p:nvPicPr>
        <p:blipFill>
          <a:blip r:embed="rId3"/>
          <a:stretch>
            <a:fillRect/>
          </a:stretch>
        </p:blipFill>
        <p:spPr>
          <a:xfrm>
            <a:off x="1456978" y="1675784"/>
            <a:ext cx="7497235" cy="4711345"/>
          </a:xfrm>
        </p:spPr>
      </p:pic>
      <p:sp>
        <p:nvSpPr>
          <p:cNvPr id="4" name="Date Placeholder 3">
            <a:extLst>
              <a:ext uri="{FF2B5EF4-FFF2-40B4-BE49-F238E27FC236}">
                <a16:creationId xmlns:a16="http://schemas.microsoft.com/office/drawing/2014/main" id="{0D101648-B953-269F-94F9-466C87278DA6}"/>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3B0D548E-C261-3C5B-1193-C4F3586448A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FA7E320-2C15-F025-E934-07B2E0DCAB38}"/>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0399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E3CD-8D3E-41B2-C870-23E17DDFEB29}"/>
              </a:ext>
            </a:extLst>
          </p:cNvPr>
          <p:cNvSpPr>
            <a:spLocks noGrp="1"/>
          </p:cNvSpPr>
          <p:nvPr>
            <p:ph type="title"/>
          </p:nvPr>
        </p:nvSpPr>
        <p:spPr>
          <a:xfrm>
            <a:off x="3144794" y="-706456"/>
            <a:ext cx="8387218" cy="1150571"/>
          </a:xfrm>
        </p:spPr>
        <p:txBody>
          <a:bodyPr/>
          <a:lstStyle/>
          <a:p>
            <a:r>
              <a:rPr lang="en-US" sz="3200" b="0" i="0" dirty="0">
                <a:solidFill>
                  <a:srgbClr val="374151"/>
                </a:solidFill>
                <a:effectLst/>
                <a:latin typeface="Söhne"/>
              </a:rPr>
              <a:t>Cluster-Specific Heatmap</a:t>
            </a:r>
            <a:endParaRPr lang="en-US" sz="3200" dirty="0"/>
          </a:p>
        </p:txBody>
      </p:sp>
      <p:sp>
        <p:nvSpPr>
          <p:cNvPr id="4" name="Date Placeholder 3">
            <a:extLst>
              <a:ext uri="{FF2B5EF4-FFF2-40B4-BE49-F238E27FC236}">
                <a16:creationId xmlns:a16="http://schemas.microsoft.com/office/drawing/2014/main" id="{B32364E8-26B9-7C69-C328-5A4DE8C49703}"/>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21957A79-4A99-C90D-92D3-1B8E3E90DDF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83FAB1F-D4A0-E5E2-5CB9-AC2679C1A40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80771275-E24A-2A8A-21B4-81E77F000305}"/>
              </a:ext>
            </a:extLst>
          </p:cNvPr>
          <p:cNvPicPr>
            <a:picLocks noGrp="1" noChangeAspect="1"/>
          </p:cNvPicPr>
          <p:nvPr>
            <p:ph idx="1"/>
          </p:nvPr>
        </p:nvPicPr>
        <p:blipFill>
          <a:blip r:embed="rId2"/>
          <a:stretch>
            <a:fillRect/>
          </a:stretch>
        </p:blipFill>
        <p:spPr>
          <a:xfrm>
            <a:off x="1655806" y="397668"/>
            <a:ext cx="7902145" cy="6433172"/>
          </a:xfrm>
        </p:spPr>
      </p:pic>
    </p:spTree>
    <p:extLst>
      <p:ext uri="{BB962C8B-B14F-4D97-AF65-F5344CB8AC3E}">
        <p14:creationId xmlns:p14="http://schemas.microsoft.com/office/powerpoint/2010/main" val="100981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96A3-2557-6E12-E916-B75ABCE41A8F}"/>
              </a:ext>
            </a:extLst>
          </p:cNvPr>
          <p:cNvSpPr>
            <a:spLocks noGrp="1"/>
          </p:cNvSpPr>
          <p:nvPr>
            <p:ph type="title"/>
          </p:nvPr>
        </p:nvSpPr>
        <p:spPr>
          <a:xfrm>
            <a:off x="827904" y="380999"/>
            <a:ext cx="10744200" cy="3258065"/>
          </a:xfrm>
        </p:spPr>
        <p:txBody>
          <a:bodyPr/>
          <a:lstStyle/>
          <a:p>
            <a:r>
              <a:rPr lang="en-US" dirty="0">
                <a:latin typeface="Segoe UI" panose="020B0502040204020203" pitchFamily="34" charset="0"/>
              </a:rPr>
              <a:t>A</a:t>
            </a:r>
            <a:r>
              <a:rPr lang="en-US" sz="4800" dirty="0">
                <a:effectLst/>
                <a:latin typeface="Segoe UI" panose="020B0502040204020203" pitchFamily="34" charset="0"/>
              </a:rPr>
              <a:t>ssigning identities to clusters</a:t>
            </a:r>
            <a:endParaRPr lang="en-US" dirty="0"/>
          </a:p>
        </p:txBody>
      </p:sp>
      <p:sp>
        <p:nvSpPr>
          <p:cNvPr id="3" name="Content Placeholder 2">
            <a:extLst>
              <a:ext uri="{FF2B5EF4-FFF2-40B4-BE49-F238E27FC236}">
                <a16:creationId xmlns:a16="http://schemas.microsoft.com/office/drawing/2014/main" id="{FDBCC35C-7696-1939-0B59-DFFC1308F750}"/>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3BFEE34-D1AA-5521-C727-6903183FFCF7}"/>
              </a:ext>
            </a:extLst>
          </p:cNvPr>
          <p:cNvSpPr>
            <a:spLocks noGrp="1"/>
          </p:cNvSpPr>
          <p:nvPr>
            <p:ph type="dt" sz="half" idx="2"/>
          </p:nvPr>
        </p:nvSpPr>
        <p:spPr/>
        <p:txBody>
          <a:bodyPr/>
          <a:lstStyle/>
          <a:p>
            <a:fld id="{DD9C8446-696E-6942-B6C8-CC9CAD0B34E0}" type="datetime1">
              <a:rPr lang="en-US" smtClean="0"/>
              <a:pPr/>
              <a:t>7/18/2023</a:t>
            </a:fld>
            <a:endParaRPr lang="en-US" dirty="0"/>
          </a:p>
        </p:txBody>
      </p:sp>
      <p:sp>
        <p:nvSpPr>
          <p:cNvPr id="5" name="Footer Placeholder 4">
            <a:extLst>
              <a:ext uri="{FF2B5EF4-FFF2-40B4-BE49-F238E27FC236}">
                <a16:creationId xmlns:a16="http://schemas.microsoft.com/office/drawing/2014/main" id="{8F2DC4A0-7FCC-1544-C234-4E99F62D745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14CFA1D-BDB1-A9A7-98FE-D1A644CEEC86}"/>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69601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D631-10C4-63B9-96BC-2475DB0887A7}"/>
              </a:ext>
            </a:extLst>
          </p:cNvPr>
          <p:cNvSpPr>
            <a:spLocks noGrp="1"/>
          </p:cNvSpPr>
          <p:nvPr>
            <p:ph type="title"/>
          </p:nvPr>
        </p:nvSpPr>
        <p:spPr>
          <a:xfrm>
            <a:off x="998303" y="-1016092"/>
            <a:ext cx="9779183" cy="1764324"/>
          </a:xfrm>
        </p:spPr>
        <p:txBody>
          <a:bodyPr/>
          <a:lstStyle/>
          <a:p>
            <a:r>
              <a:rPr lang="en-US" sz="4400" b="0" i="0" dirty="0">
                <a:solidFill>
                  <a:srgbClr val="374151"/>
                </a:solidFill>
                <a:effectLst/>
                <a:latin typeface="Söhne"/>
              </a:rPr>
              <a:t>Gene Expression Analysis Using Ridge Plot</a:t>
            </a:r>
            <a:endParaRPr lang="en-US" sz="4400" dirty="0"/>
          </a:p>
        </p:txBody>
      </p:sp>
      <p:sp>
        <p:nvSpPr>
          <p:cNvPr id="4" name="Date Placeholder 3">
            <a:extLst>
              <a:ext uri="{FF2B5EF4-FFF2-40B4-BE49-F238E27FC236}">
                <a16:creationId xmlns:a16="http://schemas.microsoft.com/office/drawing/2014/main" id="{DA31C794-DE88-651C-5F4B-92AFB408DF86}"/>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563C6D59-3046-B565-CF68-D78AE049E23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F815310-FCC5-487F-B904-B24A0E9B740D}"/>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2" name="Content Placeholder 11" descr="A group of graphs showing different colors&#10;&#10;Description automatically generated">
            <a:extLst>
              <a:ext uri="{FF2B5EF4-FFF2-40B4-BE49-F238E27FC236}">
                <a16:creationId xmlns:a16="http://schemas.microsoft.com/office/drawing/2014/main" id="{CBBA5502-568C-1265-35F2-D30423D53DD5}"/>
              </a:ext>
            </a:extLst>
          </p:cNvPr>
          <p:cNvPicPr>
            <a:picLocks noGrp="1" noChangeAspect="1"/>
          </p:cNvPicPr>
          <p:nvPr>
            <p:ph idx="1"/>
          </p:nvPr>
        </p:nvPicPr>
        <p:blipFill>
          <a:blip r:embed="rId2"/>
          <a:stretch>
            <a:fillRect/>
          </a:stretch>
        </p:blipFill>
        <p:spPr>
          <a:xfrm>
            <a:off x="1817990" y="822900"/>
            <a:ext cx="7690438" cy="5533450"/>
          </a:xfrm>
        </p:spPr>
      </p:pic>
    </p:spTree>
    <p:extLst>
      <p:ext uri="{BB962C8B-B14F-4D97-AF65-F5344CB8AC3E}">
        <p14:creationId xmlns:p14="http://schemas.microsoft.com/office/powerpoint/2010/main" val="363391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5DCC-23D7-C1A1-4CB0-38A991BBE28B}"/>
              </a:ext>
            </a:extLst>
          </p:cNvPr>
          <p:cNvSpPr>
            <a:spLocks noGrp="1"/>
          </p:cNvSpPr>
          <p:nvPr>
            <p:ph type="title"/>
          </p:nvPr>
        </p:nvSpPr>
        <p:spPr>
          <a:xfrm>
            <a:off x="744977" y="-192676"/>
            <a:ext cx="9779183" cy="1120086"/>
          </a:xfrm>
        </p:spPr>
        <p:txBody>
          <a:bodyPr/>
          <a:lstStyle/>
          <a:p>
            <a:r>
              <a:rPr lang="en-US" sz="4400" dirty="0"/>
              <a:t>Violin plot after cluster identification</a:t>
            </a:r>
          </a:p>
        </p:txBody>
      </p:sp>
      <p:sp>
        <p:nvSpPr>
          <p:cNvPr id="4" name="Date Placeholder 3">
            <a:extLst>
              <a:ext uri="{FF2B5EF4-FFF2-40B4-BE49-F238E27FC236}">
                <a16:creationId xmlns:a16="http://schemas.microsoft.com/office/drawing/2014/main" id="{902DD559-3E24-D1A7-6469-BA4E77D3BC8C}"/>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27C4D14C-A384-F877-C938-FBFE10B5E02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BC4CAD1-EC27-0A81-EA7F-0FD9C54A7162}"/>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14" name="Content Placeholder 13" descr="A group of colored trees with text&#10;&#10;Description automatically generated">
            <a:extLst>
              <a:ext uri="{FF2B5EF4-FFF2-40B4-BE49-F238E27FC236}">
                <a16:creationId xmlns:a16="http://schemas.microsoft.com/office/drawing/2014/main" id="{E4151EB9-832C-E173-43AC-5257CD5F9EA4}"/>
              </a:ext>
            </a:extLst>
          </p:cNvPr>
          <p:cNvPicPr>
            <a:picLocks noGrp="1" noChangeAspect="1"/>
          </p:cNvPicPr>
          <p:nvPr>
            <p:ph idx="1"/>
          </p:nvPr>
        </p:nvPicPr>
        <p:blipFill>
          <a:blip r:embed="rId2"/>
          <a:stretch>
            <a:fillRect/>
          </a:stretch>
        </p:blipFill>
        <p:spPr>
          <a:xfrm>
            <a:off x="1149065" y="927410"/>
            <a:ext cx="8207005" cy="5552918"/>
          </a:xfrm>
        </p:spPr>
      </p:pic>
    </p:spTree>
    <p:extLst>
      <p:ext uri="{BB962C8B-B14F-4D97-AF65-F5344CB8AC3E}">
        <p14:creationId xmlns:p14="http://schemas.microsoft.com/office/powerpoint/2010/main" val="192934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FF4B-EDD9-7D1C-A1B4-4395C91E07DA}"/>
              </a:ext>
            </a:extLst>
          </p:cNvPr>
          <p:cNvSpPr>
            <a:spLocks noGrp="1"/>
          </p:cNvSpPr>
          <p:nvPr>
            <p:ph type="title"/>
          </p:nvPr>
        </p:nvSpPr>
        <p:spPr/>
        <p:txBody>
          <a:bodyPr/>
          <a:lstStyle/>
          <a:p>
            <a:r>
              <a:rPr lang="en-US" dirty="0"/>
              <a:t>Conclusion</a:t>
            </a:r>
          </a:p>
        </p:txBody>
      </p:sp>
      <p:sp>
        <p:nvSpPr>
          <p:cNvPr id="6" name="Date Placeholder 5">
            <a:extLst>
              <a:ext uri="{FF2B5EF4-FFF2-40B4-BE49-F238E27FC236}">
                <a16:creationId xmlns:a16="http://schemas.microsoft.com/office/drawing/2014/main" id="{BFF57AC7-1036-3595-8FDE-1289F7559229}"/>
              </a:ext>
            </a:extLst>
          </p:cNvPr>
          <p:cNvSpPr>
            <a:spLocks noGrp="1"/>
          </p:cNvSpPr>
          <p:nvPr>
            <p:ph type="dt" sz="half" idx="10"/>
          </p:nvPr>
        </p:nvSpPr>
        <p:spPr/>
        <p:txBody>
          <a:bodyPr/>
          <a:lstStyle/>
          <a:p>
            <a:fld id="{4CF75428-5BE0-934D-BB71-675F8E23A386}" type="datetime1">
              <a:rPr lang="en-US" smtClean="0"/>
              <a:pPr/>
              <a:t>7/18/2023</a:t>
            </a:fld>
            <a:endParaRPr lang="en-US" dirty="0"/>
          </a:p>
        </p:txBody>
      </p:sp>
      <p:sp>
        <p:nvSpPr>
          <p:cNvPr id="7" name="Footer Placeholder 6">
            <a:extLst>
              <a:ext uri="{FF2B5EF4-FFF2-40B4-BE49-F238E27FC236}">
                <a16:creationId xmlns:a16="http://schemas.microsoft.com/office/drawing/2014/main" id="{8DD8E4CA-EAEF-472F-707F-52124F5DAB47}"/>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B49789B-F1F4-D58F-19DC-564733BFFC9D}"/>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21782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algn="l">
              <a:buFont typeface="Arial" panose="020B0604020202020204" pitchFamily="34" charset="0"/>
              <a:buChar char="•"/>
            </a:pPr>
            <a:r>
              <a:rPr lang="en-US" b="0" i="0" dirty="0">
                <a:solidFill>
                  <a:srgbClr val="374151"/>
                </a:solidFill>
                <a:effectLst/>
                <a:latin typeface="Söhne"/>
              </a:rPr>
              <a:t>Single-cell RNA sequencing has </a:t>
            </a:r>
            <a:r>
              <a:rPr lang="en-US" dirty="0">
                <a:solidFill>
                  <a:srgbClr val="374151"/>
                </a:solidFill>
                <a:latin typeface="Söhne"/>
              </a:rPr>
              <a:t>increased</a:t>
            </a:r>
            <a:r>
              <a:rPr lang="en-US" b="0" i="0" dirty="0">
                <a:solidFill>
                  <a:srgbClr val="374151"/>
                </a:solidFill>
                <a:effectLst/>
                <a:latin typeface="Söhne"/>
              </a:rPr>
              <a:t> our ability to study gene expression at the single-cell level.</a:t>
            </a:r>
          </a:p>
          <a:p>
            <a:pPr algn="l">
              <a:buFont typeface="Arial" panose="020B0604020202020204" pitchFamily="34" charset="0"/>
              <a:buChar char="•"/>
            </a:pPr>
            <a:r>
              <a:rPr lang="en-US" b="0" i="0" dirty="0">
                <a:solidFill>
                  <a:srgbClr val="374151"/>
                </a:solidFill>
                <a:effectLst/>
                <a:latin typeface="Söhne"/>
              </a:rPr>
              <a:t>It also enables the analysis of cellular heterogeneity and provides insights into complex biological systems.</a:t>
            </a:r>
          </a:p>
          <a:p>
            <a:pPr algn="l">
              <a:buFont typeface="Arial" panose="020B0604020202020204" pitchFamily="34" charset="0"/>
              <a:buChar char="•"/>
            </a:pPr>
            <a:r>
              <a:rPr lang="en-US" b="0" i="0" dirty="0">
                <a:solidFill>
                  <a:srgbClr val="374151"/>
                </a:solidFill>
                <a:effectLst/>
                <a:latin typeface="Söhne"/>
              </a:rPr>
              <a:t>In this presentation, we will explore the fundamentals of Single-cell RNA sequencing data analysis using Seurat.</a:t>
            </a:r>
          </a:p>
          <a:p>
            <a:pPr algn="l"/>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Salwa Elsaadawy</a:t>
            </a:r>
          </a:p>
          <a:p>
            <a:r>
              <a:rPr lang="en-US" dirty="0"/>
              <a:t>sme76@georgetown.edu</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b="0" i="0" dirty="0">
                <a:solidFill>
                  <a:srgbClr val="374151"/>
                </a:solidFill>
                <a:effectLst/>
                <a:latin typeface="Söhne"/>
              </a:rPr>
              <a:t>What is Single-cell RNA sequencing?</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7/18/2023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6" name="Content Placeholder 5" descr="A diagram of a fruit&#10;&#10;Description automatically generated">
            <a:extLst>
              <a:ext uri="{FF2B5EF4-FFF2-40B4-BE49-F238E27FC236}">
                <a16:creationId xmlns:a16="http://schemas.microsoft.com/office/drawing/2014/main" id="{79E8D3E9-94AD-9652-F407-B78BA69799F4}"/>
              </a:ext>
            </a:extLst>
          </p:cNvPr>
          <p:cNvPicPr>
            <a:picLocks noGrp="1" noChangeAspect="1"/>
          </p:cNvPicPr>
          <p:nvPr>
            <p:ph idx="1"/>
          </p:nvPr>
        </p:nvPicPr>
        <p:blipFill>
          <a:blip r:embed="rId2"/>
          <a:stretch>
            <a:fillRect/>
          </a:stretch>
        </p:blipFill>
        <p:spPr>
          <a:xfrm>
            <a:off x="3497731" y="2087563"/>
            <a:ext cx="5118750" cy="3367087"/>
          </a:xfrm>
        </p:spPr>
      </p:pic>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458A-FA83-5C5D-B595-B413CDD49F70}"/>
              </a:ext>
            </a:extLst>
          </p:cNvPr>
          <p:cNvSpPr>
            <a:spLocks noGrp="1"/>
          </p:cNvSpPr>
          <p:nvPr>
            <p:ph type="title"/>
          </p:nvPr>
        </p:nvSpPr>
        <p:spPr/>
        <p:txBody>
          <a:bodyPr/>
          <a:lstStyle/>
          <a:p>
            <a:r>
              <a:rPr lang="en-US" b="0" i="0" dirty="0">
                <a:solidFill>
                  <a:srgbClr val="374151"/>
                </a:solidFill>
                <a:effectLst/>
                <a:latin typeface="Söhne"/>
              </a:rPr>
              <a:t>Workflow of Single-cell RNA seq</a:t>
            </a:r>
            <a:endParaRPr lang="en-US" dirty="0"/>
          </a:p>
        </p:txBody>
      </p:sp>
      <p:sp>
        <p:nvSpPr>
          <p:cNvPr id="3" name="Content Placeholder 2">
            <a:extLst>
              <a:ext uri="{FF2B5EF4-FFF2-40B4-BE49-F238E27FC236}">
                <a16:creationId xmlns:a16="http://schemas.microsoft.com/office/drawing/2014/main" id="{EBBD064B-9F28-605B-4EA1-206CBA957782}"/>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Sample preparation</a:t>
            </a:r>
          </a:p>
          <a:p>
            <a:pPr algn="l">
              <a:buFont typeface="Arial" panose="020B0604020202020204" pitchFamily="34" charset="0"/>
              <a:buChar char="•"/>
            </a:pPr>
            <a:r>
              <a:rPr lang="en-US" b="0" i="0" dirty="0">
                <a:solidFill>
                  <a:srgbClr val="374151"/>
                </a:solidFill>
                <a:effectLst/>
                <a:latin typeface="Söhne"/>
              </a:rPr>
              <a:t>Cell lysis</a:t>
            </a:r>
          </a:p>
          <a:p>
            <a:pPr algn="l">
              <a:buFont typeface="Arial" panose="020B0604020202020204" pitchFamily="34" charset="0"/>
              <a:buChar char="•"/>
            </a:pPr>
            <a:r>
              <a:rPr lang="en-US" b="0" i="0" dirty="0">
                <a:solidFill>
                  <a:srgbClr val="374151"/>
                </a:solidFill>
                <a:effectLst/>
                <a:latin typeface="Söhne"/>
              </a:rPr>
              <a:t>Reverse transcription</a:t>
            </a:r>
          </a:p>
          <a:p>
            <a:pPr algn="l">
              <a:buFont typeface="Arial" panose="020B0604020202020204" pitchFamily="34" charset="0"/>
              <a:buChar char="•"/>
            </a:pPr>
            <a:r>
              <a:rPr lang="en-US" b="0" i="0" dirty="0">
                <a:solidFill>
                  <a:srgbClr val="374151"/>
                </a:solidFill>
                <a:effectLst/>
                <a:latin typeface="Söhne"/>
              </a:rPr>
              <a:t>Library preparation</a:t>
            </a:r>
          </a:p>
          <a:p>
            <a:pPr algn="l">
              <a:buFont typeface="Arial" panose="020B0604020202020204" pitchFamily="34" charset="0"/>
              <a:buChar char="•"/>
            </a:pPr>
            <a:r>
              <a:rPr lang="en-US" b="0" i="0" dirty="0">
                <a:solidFill>
                  <a:srgbClr val="374151"/>
                </a:solidFill>
                <a:effectLst/>
                <a:latin typeface="Söhne"/>
              </a:rPr>
              <a:t>Sequencing</a:t>
            </a:r>
          </a:p>
          <a:p>
            <a:pPr algn="l">
              <a:buFont typeface="Arial" panose="020B0604020202020204" pitchFamily="34" charset="0"/>
              <a:buChar char="•"/>
            </a:pPr>
            <a:r>
              <a:rPr lang="en-US" b="0" i="0" dirty="0">
                <a:solidFill>
                  <a:srgbClr val="374151"/>
                </a:solidFill>
                <a:effectLst/>
                <a:latin typeface="Söhne"/>
              </a:rPr>
              <a:t>Data analysis</a:t>
            </a:r>
            <a:endParaRPr lang="en-US" dirty="0"/>
          </a:p>
        </p:txBody>
      </p:sp>
      <p:sp>
        <p:nvSpPr>
          <p:cNvPr id="4" name="Date Placeholder 3">
            <a:extLst>
              <a:ext uri="{FF2B5EF4-FFF2-40B4-BE49-F238E27FC236}">
                <a16:creationId xmlns:a16="http://schemas.microsoft.com/office/drawing/2014/main" id="{D5D36B4C-B2E9-1210-BB3D-BC78B746BEDE}"/>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9AA64AB8-1D26-EA1D-EE94-B1EAC24CF8C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30A60E8-BD13-3786-5ABB-694A1E26ECA6}"/>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7987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1E6D-79B8-FDB8-7A4F-3E9B19F05C0B}"/>
              </a:ext>
            </a:extLst>
          </p:cNvPr>
          <p:cNvSpPr>
            <a:spLocks noGrp="1"/>
          </p:cNvSpPr>
          <p:nvPr>
            <p:ph type="title"/>
          </p:nvPr>
        </p:nvSpPr>
        <p:spPr>
          <a:xfrm>
            <a:off x="1278702" y="311011"/>
            <a:ext cx="9779183" cy="1325563"/>
          </a:xfrm>
        </p:spPr>
        <p:txBody>
          <a:bodyPr/>
          <a:lstStyle/>
          <a:p>
            <a:r>
              <a:rPr lang="en-US" b="0" i="0" dirty="0">
                <a:solidFill>
                  <a:srgbClr val="374151"/>
                </a:solidFill>
                <a:effectLst/>
                <a:latin typeface="Söhne"/>
              </a:rPr>
              <a:t>Applications of </a:t>
            </a:r>
            <a:r>
              <a:rPr lang="en-US" b="0" i="0" dirty="0" err="1">
                <a:solidFill>
                  <a:srgbClr val="374151"/>
                </a:solidFill>
                <a:effectLst/>
                <a:latin typeface="Söhne"/>
              </a:rPr>
              <a:t>scRNA</a:t>
            </a:r>
            <a:r>
              <a:rPr lang="en-US" b="0" i="0" dirty="0">
                <a:solidFill>
                  <a:srgbClr val="374151"/>
                </a:solidFill>
                <a:effectLst/>
                <a:latin typeface="Söhne"/>
              </a:rPr>
              <a:t>-seq</a:t>
            </a:r>
            <a:endParaRPr lang="en-US" dirty="0"/>
          </a:p>
        </p:txBody>
      </p:sp>
      <p:sp>
        <p:nvSpPr>
          <p:cNvPr id="3" name="Content Placeholder 2">
            <a:extLst>
              <a:ext uri="{FF2B5EF4-FFF2-40B4-BE49-F238E27FC236}">
                <a16:creationId xmlns:a16="http://schemas.microsoft.com/office/drawing/2014/main" id="{3AA9F908-66E8-8B28-C5FC-F44CD495CB5C}"/>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Uncovering cellular heterogeneity</a:t>
            </a:r>
          </a:p>
          <a:p>
            <a:pPr algn="l">
              <a:buFont typeface="Arial" panose="020B0604020202020204" pitchFamily="34" charset="0"/>
              <a:buChar char="•"/>
            </a:pPr>
            <a:r>
              <a:rPr lang="en-US" b="0" i="0" dirty="0">
                <a:solidFill>
                  <a:srgbClr val="374151"/>
                </a:solidFill>
                <a:effectLst/>
                <a:latin typeface="Söhne"/>
              </a:rPr>
              <a:t>Cell development and differentiation</a:t>
            </a:r>
          </a:p>
          <a:p>
            <a:pPr algn="l">
              <a:buFont typeface="Arial" panose="020B0604020202020204" pitchFamily="34" charset="0"/>
              <a:buChar char="•"/>
            </a:pPr>
            <a:r>
              <a:rPr lang="en-US" b="0" i="0" dirty="0">
                <a:solidFill>
                  <a:srgbClr val="374151"/>
                </a:solidFill>
                <a:effectLst/>
                <a:latin typeface="Söhne"/>
              </a:rPr>
              <a:t>Disease research</a:t>
            </a:r>
            <a:endParaRPr lang="en-US" dirty="0"/>
          </a:p>
        </p:txBody>
      </p:sp>
      <p:sp>
        <p:nvSpPr>
          <p:cNvPr id="4" name="Date Placeholder 3">
            <a:extLst>
              <a:ext uri="{FF2B5EF4-FFF2-40B4-BE49-F238E27FC236}">
                <a16:creationId xmlns:a16="http://schemas.microsoft.com/office/drawing/2014/main" id="{45F6A004-899F-5EC4-65F5-F21BF8442105}"/>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CF61D635-FBA9-ED39-CEAE-0B01B0D9457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D70850E-9DD5-7F78-BBD6-2F1A14DDD50D}"/>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64617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AB82-2EDD-358D-0FB9-FE70DF22F0D3}"/>
              </a:ext>
            </a:extLst>
          </p:cNvPr>
          <p:cNvSpPr>
            <a:spLocks noGrp="1"/>
          </p:cNvSpPr>
          <p:nvPr>
            <p:ph type="title"/>
          </p:nvPr>
        </p:nvSpPr>
        <p:spPr/>
        <p:txBody>
          <a:bodyPr/>
          <a:lstStyle/>
          <a:p>
            <a:r>
              <a:rPr lang="en-US" b="0" i="0" dirty="0">
                <a:solidFill>
                  <a:srgbClr val="374151"/>
                </a:solidFill>
                <a:effectLst/>
                <a:latin typeface="Söhne"/>
              </a:rPr>
              <a:t>Tutorial for Single-cell RNA Sequencing Data Analysis with Seurat</a:t>
            </a:r>
            <a:endParaRPr lang="en-US" dirty="0"/>
          </a:p>
        </p:txBody>
      </p:sp>
      <p:sp>
        <p:nvSpPr>
          <p:cNvPr id="3" name="Content Placeholder 2">
            <a:extLst>
              <a:ext uri="{FF2B5EF4-FFF2-40B4-BE49-F238E27FC236}">
                <a16:creationId xmlns:a16="http://schemas.microsoft.com/office/drawing/2014/main" id="{DBB77E04-4C6F-8017-02A0-ED9ECAE970C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Dataset description:</a:t>
            </a:r>
          </a:p>
          <a:p>
            <a:pPr algn="l">
              <a:buFont typeface="Arial" panose="020B0604020202020204" pitchFamily="34" charset="0"/>
              <a:buChar char="•"/>
            </a:pPr>
            <a:r>
              <a:rPr lang="en-US" b="0" i="0" dirty="0">
                <a:solidFill>
                  <a:srgbClr val="374151"/>
                </a:solidFill>
                <a:effectLst/>
                <a:latin typeface="Söhne"/>
              </a:rPr>
              <a:t>We will be working with a dataset of Peripheral Blood Mononuclear Cells (PBMC) obtained from 10X Genomics.</a:t>
            </a:r>
          </a:p>
          <a:p>
            <a:pPr algn="l">
              <a:buFont typeface="Arial" panose="020B0604020202020204" pitchFamily="34" charset="0"/>
              <a:buChar char="•"/>
            </a:pPr>
            <a:r>
              <a:rPr lang="en-US" b="0" i="0" dirty="0">
                <a:solidFill>
                  <a:srgbClr val="374151"/>
                </a:solidFill>
                <a:effectLst/>
                <a:latin typeface="Söhne"/>
              </a:rPr>
              <a:t>The dataset consists of 2,700 single cells that were sequenced on the Illumina </a:t>
            </a:r>
            <a:r>
              <a:rPr lang="en-US" b="0" i="0" dirty="0" err="1">
                <a:solidFill>
                  <a:srgbClr val="374151"/>
                </a:solidFill>
                <a:effectLst/>
                <a:latin typeface="Söhne"/>
              </a:rPr>
              <a:t>NextSeq</a:t>
            </a:r>
            <a:r>
              <a:rPr lang="en-US" b="0" i="0" dirty="0">
                <a:solidFill>
                  <a:srgbClr val="374151"/>
                </a:solidFill>
                <a:effectLst/>
                <a:latin typeface="Söhne"/>
              </a:rPr>
              <a:t> 500 platform.</a:t>
            </a:r>
          </a:p>
          <a:p>
            <a:pPr algn="l">
              <a:buFont typeface="Arial" panose="020B0604020202020204" pitchFamily="34" charset="0"/>
              <a:buChar char="•"/>
            </a:pPr>
            <a:r>
              <a:rPr lang="en-US" b="0" i="0" dirty="0">
                <a:solidFill>
                  <a:srgbClr val="374151"/>
                </a:solidFill>
                <a:effectLst/>
                <a:latin typeface="Söhne"/>
              </a:rPr>
              <a:t>PBMCs are a mixed population of immune cells found in peripheral blood.</a:t>
            </a:r>
          </a:p>
          <a:p>
            <a:pPr lvl="1" algn="l"/>
            <a:endParaRPr lang="en-US" b="0" i="0" dirty="0">
              <a:solidFill>
                <a:srgbClr val="374151"/>
              </a:solidFill>
              <a:effectLst/>
              <a:latin typeface="Söhne"/>
            </a:endParaRPr>
          </a:p>
        </p:txBody>
      </p:sp>
      <p:sp>
        <p:nvSpPr>
          <p:cNvPr id="4" name="Date Placeholder 3">
            <a:extLst>
              <a:ext uri="{FF2B5EF4-FFF2-40B4-BE49-F238E27FC236}">
                <a16:creationId xmlns:a16="http://schemas.microsoft.com/office/drawing/2014/main" id="{AB604F40-EC7A-533E-DE05-AB9C49CA74D3}"/>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F702E050-13A0-96ED-6335-F50A9439F61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021BB2B-A793-5175-5106-4DA7ADEC1B2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9237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4545-3B90-DC59-F3E4-CC27C18E3F83}"/>
              </a:ext>
            </a:extLst>
          </p:cNvPr>
          <p:cNvSpPr>
            <a:spLocks noGrp="1"/>
          </p:cNvSpPr>
          <p:nvPr>
            <p:ph type="title"/>
          </p:nvPr>
        </p:nvSpPr>
        <p:spPr/>
        <p:txBody>
          <a:bodyPr/>
          <a:lstStyle/>
          <a:p>
            <a:r>
              <a:rPr lang="en-US" b="0" i="0" dirty="0">
                <a:solidFill>
                  <a:srgbClr val="374151"/>
                </a:solidFill>
                <a:effectLst/>
                <a:latin typeface="Söhne"/>
              </a:rPr>
              <a:t>Setup the Seurat Object and Dataset Description</a:t>
            </a:r>
            <a:endParaRPr lang="en-US" dirty="0"/>
          </a:p>
        </p:txBody>
      </p:sp>
      <p:sp>
        <p:nvSpPr>
          <p:cNvPr id="3" name="Content Placeholder 2">
            <a:extLst>
              <a:ext uri="{FF2B5EF4-FFF2-40B4-BE49-F238E27FC236}">
                <a16:creationId xmlns:a16="http://schemas.microsoft.com/office/drawing/2014/main" id="{15A0972A-4F99-8F0F-8206-953D776DC341}"/>
              </a:ext>
            </a:extLst>
          </p:cNvPr>
          <p:cNvSpPr>
            <a:spLocks noGrp="1"/>
          </p:cNvSpPr>
          <p:nvPr>
            <p:ph idx="1"/>
          </p:nvPr>
        </p:nvSpPr>
        <p:spPr/>
        <p:txBody>
          <a:bodyPr/>
          <a:lstStyle/>
          <a:p>
            <a:r>
              <a:rPr lang="en-US" b="0" i="0" dirty="0">
                <a:solidFill>
                  <a:srgbClr val="374151"/>
                </a:solidFill>
                <a:effectLst/>
                <a:latin typeface="Söhne"/>
              </a:rPr>
              <a:t>Seurat Object and Data Reading</a:t>
            </a:r>
            <a:br>
              <a:rPr lang="en-US" b="0" i="0" dirty="0">
                <a:solidFill>
                  <a:srgbClr val="374151"/>
                </a:solidFill>
                <a:effectLst/>
                <a:latin typeface="Söhne"/>
              </a:rPr>
            </a:br>
            <a:r>
              <a:rPr lang="en-US" b="0" i="0" dirty="0">
                <a:solidFill>
                  <a:srgbClr val="374151"/>
                </a:solidFill>
                <a:effectLst/>
                <a:latin typeface="Söhne"/>
              </a:rPr>
              <a:t>Seurat Object Structure</a:t>
            </a:r>
          </a:p>
          <a:p>
            <a:pPr marL="457200" indent="-457200">
              <a:buFont typeface="Arial" panose="020B0604020202020204" pitchFamily="34" charset="0"/>
              <a:buChar char="•"/>
            </a:pPr>
            <a:r>
              <a:rPr lang="en-US" dirty="0">
                <a:solidFill>
                  <a:srgbClr val="374151"/>
                </a:solidFill>
                <a:latin typeface="Söhne"/>
              </a:rPr>
              <a:t>Data </a:t>
            </a:r>
            <a:r>
              <a:rPr lang="en-US" dirty="0" err="1">
                <a:solidFill>
                  <a:srgbClr val="374151"/>
                </a:solidFill>
                <a:latin typeface="Söhne"/>
              </a:rPr>
              <a:t>exporation</a:t>
            </a:r>
            <a:endParaRPr lang="en-US" dirty="0">
              <a:solidFill>
                <a:srgbClr val="374151"/>
              </a:solidFill>
              <a:latin typeface="Söhne"/>
            </a:endParaRPr>
          </a:p>
          <a:p>
            <a:pPr marL="457200" indent="-457200">
              <a:buFont typeface="Arial" panose="020B0604020202020204" pitchFamily="34" charset="0"/>
              <a:buChar char="•"/>
            </a:pPr>
            <a:r>
              <a:rPr lang="en-US" dirty="0">
                <a:solidFill>
                  <a:srgbClr val="374151"/>
                </a:solidFill>
                <a:latin typeface="Söhne"/>
              </a:rPr>
              <a:t>Data analysis </a:t>
            </a:r>
          </a:p>
          <a:p>
            <a:pPr marL="457200" indent="-457200">
              <a:buFont typeface="Arial" panose="020B0604020202020204" pitchFamily="34" charset="0"/>
              <a:buChar char="•"/>
            </a:pPr>
            <a:r>
              <a:rPr lang="en-US" dirty="0">
                <a:solidFill>
                  <a:srgbClr val="374151"/>
                </a:solidFill>
                <a:latin typeface="Söhne"/>
              </a:rPr>
              <a:t>Data visualization </a:t>
            </a:r>
            <a:endParaRPr lang="en-US" dirty="0"/>
          </a:p>
        </p:txBody>
      </p:sp>
      <p:sp>
        <p:nvSpPr>
          <p:cNvPr id="4" name="Date Placeholder 3">
            <a:extLst>
              <a:ext uri="{FF2B5EF4-FFF2-40B4-BE49-F238E27FC236}">
                <a16:creationId xmlns:a16="http://schemas.microsoft.com/office/drawing/2014/main" id="{B9351149-BD25-1B27-CD3E-FC6D5BBE2F1B}"/>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626B5A34-BA4A-E044-BC13-AD0D2F8F197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44D124-E449-5E8C-59C5-B7D1861592BE}"/>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50820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27EB-7E59-A515-B8CE-6E1582A9E1EF}"/>
              </a:ext>
            </a:extLst>
          </p:cNvPr>
          <p:cNvSpPr>
            <a:spLocks noGrp="1"/>
          </p:cNvSpPr>
          <p:nvPr>
            <p:ph type="title"/>
          </p:nvPr>
        </p:nvSpPr>
        <p:spPr/>
        <p:txBody>
          <a:bodyPr/>
          <a:lstStyle/>
          <a:p>
            <a:r>
              <a:rPr lang="en-US" b="0" i="0" dirty="0">
                <a:solidFill>
                  <a:srgbClr val="374151"/>
                </a:solidFill>
                <a:effectLst/>
                <a:latin typeface="Söhne"/>
              </a:rPr>
              <a:t>Quality Control (QC) and Data Exploration</a:t>
            </a:r>
            <a:endParaRPr lang="en-US" dirty="0"/>
          </a:p>
        </p:txBody>
      </p:sp>
      <p:sp>
        <p:nvSpPr>
          <p:cNvPr id="3" name="Content Placeholder 2">
            <a:extLst>
              <a:ext uri="{FF2B5EF4-FFF2-40B4-BE49-F238E27FC236}">
                <a16:creationId xmlns:a16="http://schemas.microsoft.com/office/drawing/2014/main" id="{97133CDA-E474-FC94-814E-C5AD8A9472A4}"/>
              </a:ext>
            </a:extLst>
          </p:cNvPr>
          <p:cNvSpPr>
            <a:spLocks noGrp="1"/>
          </p:cNvSpPr>
          <p:nvPr>
            <p:ph idx="1"/>
          </p:nvPr>
        </p:nvSpPr>
        <p:spPr/>
        <p:txBody>
          <a:bodyPr/>
          <a:lstStyle/>
          <a:p>
            <a:r>
              <a:rPr lang="en-US" b="0" i="0" dirty="0">
                <a:solidFill>
                  <a:srgbClr val="374151"/>
                </a:solidFill>
                <a:effectLst/>
                <a:latin typeface="Söhne"/>
              </a:rPr>
              <a:t>QC Metrics </a:t>
            </a:r>
            <a:r>
              <a:rPr lang="en-US" b="0" i="0">
                <a:solidFill>
                  <a:srgbClr val="374151"/>
                </a:solidFill>
                <a:effectLst/>
                <a:latin typeface="Söhne"/>
              </a:rPr>
              <a:t>for selections</a:t>
            </a:r>
            <a:br>
              <a:rPr lang="en-US" b="0" i="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Pre-processing Workflow Overview</a:t>
            </a:r>
            <a:br>
              <a:rPr lang="en-US" b="0" i="0">
                <a:solidFill>
                  <a:srgbClr val="374151"/>
                </a:solidFill>
                <a:effectLst/>
                <a:latin typeface="Söhne"/>
              </a:rPr>
            </a:br>
            <a:r>
              <a:rPr lang="en-US" sz="1800">
                <a:effectLst/>
                <a:latin typeface="Calibri" panose="020F0502020204030204" pitchFamily="34" charset="0"/>
                <a:ea typeface="Calibri" panose="020F0502020204030204" pitchFamily="34" charset="0"/>
                <a:cs typeface="Arial" panose="020B0604020202020204" pitchFamily="34" charset="0"/>
              </a:rPr>
              <a:t>1.Selection and filtration</a:t>
            </a:r>
            <a:br>
              <a:rPr lang="en-US" sz="1800">
                <a:effectLst/>
                <a:latin typeface="Calibri" panose="020F0502020204030204" pitchFamily="34" charset="0"/>
                <a:ea typeface="Calibri" panose="020F0502020204030204" pitchFamily="34" charset="0"/>
                <a:cs typeface="Arial" panose="020B0604020202020204" pitchFamily="34" charset="0"/>
              </a:rPr>
            </a:br>
            <a:r>
              <a:rPr lang="en-US" sz="1800">
                <a:effectLst/>
                <a:latin typeface="Calibri" panose="020F0502020204030204" pitchFamily="34" charset="0"/>
                <a:ea typeface="Calibri" panose="020F0502020204030204" pitchFamily="34" charset="0"/>
                <a:cs typeface="Arial" panose="020B0604020202020204" pitchFamily="34" charset="0"/>
              </a:rPr>
              <a:t>2.Data normalization and scaling</a:t>
            </a:r>
            <a:br>
              <a:rPr lang="en-US" sz="1800">
                <a:effectLst/>
                <a:latin typeface="Calibri" panose="020F0502020204030204" pitchFamily="34" charset="0"/>
                <a:ea typeface="Calibri" panose="020F0502020204030204" pitchFamily="34" charset="0"/>
                <a:cs typeface="Arial" panose="020B0604020202020204" pitchFamily="34" charset="0"/>
              </a:rPr>
            </a:br>
            <a:r>
              <a:rPr lang="en-US" sz="1800">
                <a:effectLst/>
                <a:latin typeface="Calibri" panose="020F0502020204030204" pitchFamily="34" charset="0"/>
                <a:ea typeface="Calibri" panose="020F0502020204030204" pitchFamily="34" charset="0"/>
                <a:cs typeface="Arial" panose="020B0604020202020204" pitchFamily="34" charset="0"/>
              </a:rPr>
              <a:t>3.Detection of highly variable features</a:t>
            </a:r>
            <a:br>
              <a:rPr lang="en-US" b="0" i="0" dirty="0">
                <a:solidFill>
                  <a:srgbClr val="374151"/>
                </a:solidFill>
                <a:effectLst/>
                <a:latin typeface="Söhne"/>
              </a:rPr>
            </a:br>
            <a:endParaRPr lang="en-US" dirty="0"/>
          </a:p>
        </p:txBody>
      </p:sp>
      <p:sp>
        <p:nvSpPr>
          <p:cNvPr id="4" name="Date Placeholder 3">
            <a:extLst>
              <a:ext uri="{FF2B5EF4-FFF2-40B4-BE49-F238E27FC236}">
                <a16:creationId xmlns:a16="http://schemas.microsoft.com/office/drawing/2014/main" id="{C7A4D2CC-3489-77CB-B82B-185C5D9F671E}"/>
              </a:ext>
            </a:extLst>
          </p:cNvPr>
          <p:cNvSpPr>
            <a:spLocks noGrp="1"/>
          </p:cNvSpPr>
          <p:nvPr>
            <p:ph type="dt" sz="half" idx="2"/>
          </p:nvPr>
        </p:nvSpPr>
        <p:spPr/>
        <p:txBody>
          <a:bodyPr/>
          <a:lstStyle/>
          <a:p>
            <a:fld id="{7E7AB22C-8B7E-9B4A-8C65-396C3C874D86}" type="datetime1">
              <a:rPr lang="en-US" smtClean="0"/>
              <a:pPr/>
              <a:t>7/18/2023</a:t>
            </a:fld>
            <a:endParaRPr lang="en-US" dirty="0"/>
          </a:p>
        </p:txBody>
      </p:sp>
      <p:sp>
        <p:nvSpPr>
          <p:cNvPr id="5" name="Footer Placeholder 4">
            <a:extLst>
              <a:ext uri="{FF2B5EF4-FFF2-40B4-BE49-F238E27FC236}">
                <a16:creationId xmlns:a16="http://schemas.microsoft.com/office/drawing/2014/main" id="{A3191E48-6CF9-2799-6A95-E6EB56D0484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4AC4EC-1E83-4733-59D4-FB9E0CDE137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71976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22D0-2906-3E98-5DA3-F467F137B538}"/>
              </a:ext>
            </a:extLst>
          </p:cNvPr>
          <p:cNvSpPr>
            <a:spLocks noGrp="1"/>
          </p:cNvSpPr>
          <p:nvPr>
            <p:ph type="title"/>
          </p:nvPr>
        </p:nvSpPr>
        <p:spPr>
          <a:xfrm>
            <a:off x="1078720" y="-138282"/>
            <a:ext cx="9832296" cy="1217871"/>
          </a:xfrm>
        </p:spPr>
        <p:txBody>
          <a:bodyPr/>
          <a:lstStyle/>
          <a:p>
            <a:r>
              <a:rPr lang="en-US" sz="3200" b="0" i="0" dirty="0">
                <a:solidFill>
                  <a:srgbClr val="374151"/>
                </a:solidFill>
                <a:effectLst/>
                <a:latin typeface="Söhne"/>
              </a:rPr>
              <a:t>Violin Plot S</a:t>
            </a:r>
            <a:r>
              <a:rPr lang="en-US" sz="3200" b="0" dirty="0">
                <a:solidFill>
                  <a:srgbClr val="374151"/>
                </a:solidFill>
                <a:latin typeface="Söhne"/>
              </a:rPr>
              <a:t>hows </a:t>
            </a:r>
            <a:r>
              <a:rPr lang="en-US" sz="3200" b="0" i="0" dirty="0">
                <a:solidFill>
                  <a:srgbClr val="374151"/>
                </a:solidFill>
                <a:effectLst/>
                <a:latin typeface="Söhne"/>
              </a:rPr>
              <a:t>Distribution Analysis of PBMC Features</a:t>
            </a:r>
            <a:endParaRPr lang="en-US" sz="3200" dirty="0"/>
          </a:p>
        </p:txBody>
      </p:sp>
      <p:sp>
        <p:nvSpPr>
          <p:cNvPr id="4" name="Date Placeholder 3">
            <a:extLst>
              <a:ext uri="{FF2B5EF4-FFF2-40B4-BE49-F238E27FC236}">
                <a16:creationId xmlns:a16="http://schemas.microsoft.com/office/drawing/2014/main" id="{9938C0EB-AB2E-0282-CE50-0C99802D4D2B}"/>
              </a:ext>
            </a:extLst>
          </p:cNvPr>
          <p:cNvSpPr>
            <a:spLocks noGrp="1"/>
          </p:cNvSpPr>
          <p:nvPr>
            <p:ph type="dt" sz="half" idx="2"/>
          </p:nvPr>
        </p:nvSpPr>
        <p:spPr/>
        <p:txBody>
          <a:bodyPr/>
          <a:lstStyle/>
          <a:p>
            <a:fld id="{8CE9AC2A-20AD-8C48-B5EB-B5322BDBCDEE}" type="datetime1">
              <a:rPr lang="en-US" smtClean="0"/>
              <a:pPr/>
              <a:t>7/18/2023</a:t>
            </a:fld>
            <a:endParaRPr lang="en-US" dirty="0"/>
          </a:p>
        </p:txBody>
      </p:sp>
      <p:sp>
        <p:nvSpPr>
          <p:cNvPr id="5" name="Footer Placeholder 4">
            <a:extLst>
              <a:ext uri="{FF2B5EF4-FFF2-40B4-BE49-F238E27FC236}">
                <a16:creationId xmlns:a16="http://schemas.microsoft.com/office/drawing/2014/main" id="{25F5E369-6CF1-DA07-C48E-DE83379DC62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8FBB991-EF74-1B5E-B855-6896DA52C9D9}"/>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Content Placeholder 9" descr="A group of black dots with white text&#10;&#10;Description automatically generated">
            <a:extLst>
              <a:ext uri="{FF2B5EF4-FFF2-40B4-BE49-F238E27FC236}">
                <a16:creationId xmlns:a16="http://schemas.microsoft.com/office/drawing/2014/main" id="{765191D2-341D-D002-373F-08D13865CFD5}"/>
              </a:ext>
            </a:extLst>
          </p:cNvPr>
          <p:cNvPicPr>
            <a:picLocks noGrp="1" noChangeAspect="1"/>
          </p:cNvPicPr>
          <p:nvPr>
            <p:ph idx="1"/>
          </p:nvPr>
        </p:nvPicPr>
        <p:blipFill>
          <a:blip r:embed="rId2"/>
          <a:stretch>
            <a:fillRect/>
          </a:stretch>
        </p:blipFill>
        <p:spPr>
          <a:xfrm>
            <a:off x="1396313" y="1162697"/>
            <a:ext cx="8587945" cy="5027438"/>
          </a:xfrm>
        </p:spPr>
      </p:pic>
    </p:spTree>
    <p:extLst>
      <p:ext uri="{BB962C8B-B14F-4D97-AF65-F5344CB8AC3E}">
        <p14:creationId xmlns:p14="http://schemas.microsoft.com/office/powerpoint/2010/main" val="399187965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{1B6227AF-40B4-4B4D-B95B-9BF0FB7F1007}tf45331398_win32</Template>
  <TotalTime>2945</TotalTime>
  <Words>832</Words>
  <Application>Microsoft Office PowerPoint</Application>
  <PresentationFormat>Widescreen</PresentationFormat>
  <Paragraphs>117</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Söhne</vt:lpstr>
      <vt:lpstr>Tenorite</vt:lpstr>
      <vt:lpstr>Office Theme</vt:lpstr>
      <vt:lpstr>Single-Cell RNA Sequencing: Decoding Cellular Complexity</vt:lpstr>
      <vt:lpstr>Introduction</vt:lpstr>
      <vt:lpstr>What is Single-cell RNA sequencing?</vt:lpstr>
      <vt:lpstr>Workflow of Single-cell RNA seq</vt:lpstr>
      <vt:lpstr>Applications of scRNA-seq</vt:lpstr>
      <vt:lpstr>Tutorial for Single-cell RNA Sequencing Data Analysis with Seurat</vt:lpstr>
      <vt:lpstr>Setup the Seurat Object and Dataset Description</vt:lpstr>
      <vt:lpstr>Quality Control (QC) and Data Exploration</vt:lpstr>
      <vt:lpstr>Violin Plot Shows Distribution Analysis of PBMC Features</vt:lpstr>
      <vt:lpstr>Exploring Feature Relationships: Insights from Feature Scatter Plots</vt:lpstr>
      <vt:lpstr>Normalization and Variable Feature Selection</vt:lpstr>
      <vt:lpstr>Principal Component Analysis (PCA) Results</vt:lpstr>
      <vt:lpstr> Clustering and Marker Analysis  </vt:lpstr>
      <vt:lpstr>UMAP Visualization of Data</vt:lpstr>
      <vt:lpstr>Cluster-Specific Heatmap</vt:lpstr>
      <vt:lpstr>Assigning identities to clusters</vt:lpstr>
      <vt:lpstr>Gene Expression Analysis Using Ridge Plot</vt:lpstr>
      <vt:lpstr>Violin plot after cluster identification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Single-Cell RNA Sequencing: Decoding Cellular Complexity</dc:title>
  <dc:creator>salwa elsaadawy</dc:creator>
  <cp:lastModifiedBy>salwa elsaadawy</cp:lastModifiedBy>
  <cp:revision>1</cp:revision>
  <dcterms:created xsi:type="dcterms:W3CDTF">2023-07-09T22:01:42Z</dcterms:created>
  <dcterms:modified xsi:type="dcterms:W3CDTF">2023-07-18T18:51:44Z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