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5/25/2025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328F0-5671-4248-A9B8-08CFF1FEB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1800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5/25/2025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FDFEC-44B3-479A-A724-0AEEDE83D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9471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FDFEC-44B3-479A-A724-0AEEDE83D74E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5/25/2025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06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FDFEC-44B3-479A-A724-0AEEDE83D74E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5/25/2025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72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FDFEC-44B3-479A-A724-0AEEDE83D74E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5/25/2025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59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FDFEC-44B3-479A-A724-0AEEDE83D74E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5/25/2025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9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FDFEC-44B3-479A-A724-0AEEDE83D74E}" type="slidenum">
              <a:rPr lang="en-US" smtClean="0"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5/25/2025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39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FDFEC-44B3-479A-A724-0AEEDE83D74E}" type="slidenum">
              <a:rPr lang="en-US" smtClean="0"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5/25/2025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69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FDFEC-44B3-479A-A724-0AEEDE83D74E}" type="slidenum">
              <a:rPr lang="en-US" smtClean="0"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5/25/2025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69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189A8-20F4-49E6-86EB-C40B9CC7047D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4D-43C7-4D23-8E5B-6A183F63E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2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738A3-C04D-4499-A174-92171ACAA27B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4D-43C7-4D23-8E5B-6A183F63E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95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1F6F-8A04-485B-81AC-C888620700AD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4D-43C7-4D23-8E5B-6A183F63E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6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3E32-297E-4438-9FB7-6187677A0C37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4D-43C7-4D23-8E5B-6A183F63E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44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DCCB-1516-47DE-AD8F-C71A3055200D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4D-43C7-4D23-8E5B-6A183F63E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7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92CB0-41F7-4262-B98C-591E0276C8BD}" type="datetime1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4D-43C7-4D23-8E5B-6A183F63E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2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D362C-798A-4BD3-9BA1-1E85FF1452A8}" type="datetime1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4D-43C7-4D23-8E5B-6A183F63E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9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9135-9517-4634-AE99-0584CF1EB1B9}" type="datetime1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4D-43C7-4D23-8E5B-6A183F63E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2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83D75-94DB-4A3E-BBC2-D12024FBE2AB}" type="datetime1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4D-43C7-4D23-8E5B-6A183F63E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8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EE11-9F30-44F8-A1D2-38A441F603F5}" type="datetime1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4D-43C7-4D23-8E5B-6A183F63E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0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B3254-D0DF-4E85-88E2-BB19A9E57226}" type="datetime1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4D-43C7-4D23-8E5B-6A183F63E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29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E85A6-C725-432E-A00C-0EAAB1617E66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EA4D-43C7-4D23-8E5B-6A183F63E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8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 Free Tier Account</a:t>
            </a:r>
            <a:endParaRPr lang="en-US" sz="3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39314" y="1690688"/>
            <a:ext cx="3786324" cy="435133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4D-43C7-4D23-8E5B-6A183F63E0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9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Choosing a Linux Flavor from AWS</a:t>
            </a:r>
            <a:endParaRPr lang="en-US" sz="3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4D-43C7-4D23-8E5B-6A183F63E0AB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Name the server: my-</a:t>
            </a:r>
            <a:r>
              <a:rPr lang="en-US" dirty="0" err="1" smtClean="0"/>
              <a:t>linux</a:t>
            </a:r>
            <a:r>
              <a:rPr lang="en-US" dirty="0" smtClean="0"/>
              <a:t>-server, Red Hat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691606"/>
            <a:ext cx="80010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Choosing an SSH Key from AWS</a:t>
            </a:r>
            <a:endParaRPr lang="en-US" sz="3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4D-43C7-4D23-8E5B-6A183F63E0AB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337" y="2462212"/>
            <a:ext cx="83153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2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Choosing an SSH Key from AWS</a:t>
            </a:r>
            <a:endParaRPr lang="en-US" sz="3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4D-43C7-4D23-8E5B-6A183F63E0AB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087" y="1870075"/>
            <a:ext cx="62198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7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Allowing SSH, HTTPs &amp; HTTP Connections to AWS</a:t>
            </a:r>
            <a:endParaRPr lang="en-US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4D-43C7-4D23-8E5B-6A183F63E0AB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475" y="2476500"/>
            <a:ext cx="763905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76271" y="4847709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IP: 3.254.152.247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9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075" y="23784"/>
            <a:ext cx="10515600" cy="111748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 Connections to AWS</a:t>
            </a:r>
            <a:endParaRPr lang="en-US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4D-43C7-4D23-8E5B-6A183F63E0AB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51" y="1141266"/>
            <a:ext cx="11549497" cy="407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9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075" y="23784"/>
            <a:ext cx="10515600" cy="111748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</a:t>
            </a:r>
            <a:r>
              <a:rPr lang="en-US" sz="36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</a:t>
            </a:r>
            <a:r>
              <a:rPr lang="en-US" sz="36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AWS</a:t>
            </a:r>
            <a:endParaRPr lang="en-US" sz="3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EA4D-43C7-4D23-8E5B-6A183F63E0AB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212" y="1247775"/>
            <a:ext cx="65055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2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71</Words>
  <Application>Microsoft Office PowerPoint</Application>
  <PresentationFormat>Widescreen</PresentationFormat>
  <Paragraphs>30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AWS Free Tier Account</vt:lpstr>
      <vt:lpstr>Choosing a Linux Flavor from AWS</vt:lpstr>
      <vt:lpstr>Choosing an SSH Key from AWS</vt:lpstr>
      <vt:lpstr>Choosing an SSH Key from AWS</vt:lpstr>
      <vt:lpstr>Allowing SSH, HTTPs &amp; HTTP Connections to AWS</vt:lpstr>
      <vt:lpstr>Instance Connections to AWS</vt:lpstr>
      <vt:lpstr>Login Successfully to AWS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Free Tier Account</dc:title>
  <dc:creator>HOB</dc:creator>
  <cp:lastModifiedBy>HOB</cp:lastModifiedBy>
  <cp:revision>9</cp:revision>
  <dcterms:created xsi:type="dcterms:W3CDTF">2025-05-25T09:10:07Z</dcterms:created>
  <dcterms:modified xsi:type="dcterms:W3CDTF">2025-05-26T15:13:47Z</dcterms:modified>
</cp:coreProperties>
</file>