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91D96-EA3C-4F0A-B012-764720BBD150}" type="datetimeFigureOut">
              <a:rPr lang="en-US" smtClean="0"/>
              <a:t>15-Mar-21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786A-6314-44F7-B861-BD7D4A095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4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643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40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3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8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9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8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1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6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2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2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2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15-Mar-21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B4183-1E45-4859-AF66-5F7FFBB5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8" y="596290"/>
            <a:ext cx="11109958" cy="8275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Network Practical </a:t>
            </a:r>
            <a:r>
              <a:rPr lang="en-US" b="1" dirty="0" smtClean="0">
                <a:solidFill>
                  <a:srgbClr val="0070C0"/>
                </a:solidFill>
              </a:rPr>
              <a:t>Photos From the Industrial Attachment 2019 - 2021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09759" y="5820722"/>
            <a:ext cx="2155371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6" y="1423851"/>
            <a:ext cx="2502438" cy="4191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2311" y="5912874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Working With STP Cat6 Network Cables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7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59" y="488542"/>
            <a:ext cx="2186510" cy="4555231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71017" y="5868796"/>
            <a:ext cx="1841864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</a:p>
        </p:txBody>
      </p:sp>
      <p:pic>
        <p:nvPicPr>
          <p:cNvPr id="5" name="Picture 4" descr="C:\Users\USER 2020\AppData\Local\Microsoft\Windows\INetCache\Content.Word\s-l160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73" y="3033998"/>
            <a:ext cx="2009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99955" y="5408024"/>
            <a:ext cx="555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Fixing Jack Pinout into the faceplate to the 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8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1275804"/>
            <a:ext cx="3108960" cy="391014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57339" y="5368834"/>
            <a:ext cx="1677610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1275804"/>
            <a:ext cx="2932612" cy="3910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7257" y="5368834"/>
            <a:ext cx="485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Punching Cat6 Cables into the Patch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8" y="1455194"/>
            <a:ext cx="2911077" cy="388143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2685" y="5983424"/>
            <a:ext cx="1636479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5" y="1455193"/>
            <a:ext cx="2911077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52" y="1455194"/>
            <a:ext cx="2706733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0583" y="6531429"/>
            <a:ext cx="461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Mounting Patch Panels into the Cabinets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51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702492"/>
            <a:ext cx="3579223" cy="4772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2389" y="6139542"/>
            <a:ext cx="619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5.Troubleshooting Cat6 Network Cable Using Wire Tester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162903" y="5774417"/>
            <a:ext cx="1711234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</a:p>
        </p:txBody>
      </p:sp>
    </p:spTree>
    <p:extLst>
      <p:ext uri="{BB962C8B-B14F-4D97-AF65-F5344CB8AC3E}">
        <p14:creationId xmlns:p14="http://schemas.microsoft.com/office/powerpoint/2010/main" val="24402857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338" y="5858799"/>
            <a:ext cx="1782113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59" y="658407"/>
            <a:ext cx="3187338" cy="4991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863" y="604136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Splicing Multimode Optical Fiber Using Splicing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08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56" y="706118"/>
            <a:ext cx="3947704" cy="5263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706118"/>
            <a:ext cx="3422468" cy="526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6139543"/>
            <a:ext cx="93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Hikvision IP Cameras Installation Using Multimode Fiber Cascaded with Cat6 Cables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14709" y="5565407"/>
            <a:ext cx="1867988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</a:p>
        </p:txBody>
      </p:sp>
    </p:spTree>
    <p:extLst>
      <p:ext uri="{BB962C8B-B14F-4D97-AF65-F5344CB8AC3E}">
        <p14:creationId xmlns:p14="http://schemas.microsoft.com/office/powerpoint/2010/main" val="3602700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83464" y="5780105"/>
            <a:ext cx="1755987" cy="365125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15-Mar-21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672210"/>
            <a:ext cx="3357698" cy="4476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9" y="672211"/>
            <a:ext cx="3350623" cy="4467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6583" y="5960564"/>
            <a:ext cx="617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At the NASSIT Data Center Ongoing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787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92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Network Practical Photos From the Industrial Attachment 2019 - 2021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Practical Photos</dc:title>
  <dc:creator>USER 2020</dc:creator>
  <cp:lastModifiedBy>USER 2020</cp:lastModifiedBy>
  <cp:revision>15</cp:revision>
  <dcterms:created xsi:type="dcterms:W3CDTF">2020-12-18T18:33:04Z</dcterms:created>
  <dcterms:modified xsi:type="dcterms:W3CDTF">2021-03-15T10:11:19Z</dcterms:modified>
</cp:coreProperties>
</file>