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1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8D39-97F1-4C6A-8D44-3A5EE9BB534A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7997-F877-4433-B70E-CC7C16B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924" y="573207"/>
            <a:ext cx="8689075" cy="586853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ServiceN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4" y="1786812"/>
            <a:ext cx="11332191" cy="46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2" y="696036"/>
            <a:ext cx="9144000" cy="4801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308" y="1439333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2" y="696036"/>
            <a:ext cx="9144000" cy="4801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4" y="1933803"/>
            <a:ext cx="9244083" cy="4430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0522"/>
            <a:ext cx="2944086" cy="2000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9" y="2616191"/>
            <a:ext cx="2588935" cy="174753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" idx="1"/>
          </p:cNvCxnSpPr>
          <p:nvPr/>
        </p:nvCxnSpPr>
        <p:spPr>
          <a:xfrm flipH="1">
            <a:off x="2715904" y="4149101"/>
            <a:ext cx="118735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692" y="696036"/>
            <a:ext cx="9144000" cy="4801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Consumable Models &amp; Assets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ServiceNow Interface</vt:lpstr>
      <vt:lpstr>Hardware Model</vt:lpstr>
      <vt:lpstr>Hardware Assets</vt:lpstr>
      <vt:lpstr>Consumable Models &amp; Assets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 Interface</dc:title>
  <dc:creator>HOB</dc:creator>
  <cp:lastModifiedBy>HOB</cp:lastModifiedBy>
  <cp:revision>9</cp:revision>
  <dcterms:created xsi:type="dcterms:W3CDTF">2025-07-27T16:04:38Z</dcterms:created>
  <dcterms:modified xsi:type="dcterms:W3CDTF">2025-07-27T16:17:21Z</dcterms:modified>
</cp:coreProperties>
</file>