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5651" autoAdjust="0"/>
    <p:restoredTop sz="94660"/>
  </p:normalViewPr>
  <p:slideViewPr>
    <p:cSldViewPr>
      <p:cViewPr>
        <p:scale>
          <a:sx n="100" d="100"/>
          <a:sy n="100" d="100"/>
        </p:scale>
        <p:origin x="-756" y="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ts4.mm.bing.net/th?id=H.4571336778056359&amp;w=185&amp;h=154&amp;c=7&amp;rs=1&amp;pid=1.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4572000"/>
            <a:ext cx="823850" cy="685800"/>
          </a:xfrm>
          <a:prstGeom prst="rect">
            <a:avLst/>
          </a:prstGeom>
          <a:noFill/>
        </p:spPr>
      </p:pic>
      <p:pic>
        <p:nvPicPr>
          <p:cNvPr id="2050" name="Picture 2" descr="http://ts1.mm.bing.net/th?id=H.4553315104653488&amp;w=210&amp;h=148&amp;c=7&amp;rs=1&amp;pid=1.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895600"/>
            <a:ext cx="2000250" cy="1409700"/>
          </a:xfrm>
          <a:prstGeom prst="rect">
            <a:avLst/>
          </a:prstGeom>
          <a:noFill/>
        </p:spPr>
      </p:pic>
      <p:pic>
        <p:nvPicPr>
          <p:cNvPr id="2052" name="Picture 4" descr="http://ts4.mm.bing.net/th?id=H.4891221635301507&amp;w=142&amp;h=144&amp;c=7&amp;rs=1&amp;pid=1.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733800"/>
            <a:ext cx="1352550" cy="1371601"/>
          </a:xfrm>
          <a:prstGeom prst="rect">
            <a:avLst/>
          </a:prstGeom>
          <a:noFill/>
        </p:spPr>
      </p:pic>
      <p:pic>
        <p:nvPicPr>
          <p:cNvPr id="2056" name="Picture 8" descr="http://ts1.mm.bing.net/th?id=H.4734438129404272&amp;w=147&amp;h=143&amp;c=7&amp;rs=1&amp;pid=1.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0800" y="1219200"/>
            <a:ext cx="1400175" cy="1362075"/>
          </a:xfrm>
          <a:prstGeom prst="rect">
            <a:avLst/>
          </a:prstGeom>
          <a:noFill/>
        </p:spPr>
      </p:pic>
      <p:pic>
        <p:nvPicPr>
          <p:cNvPr id="2058" name="Picture 10" descr="http://ts3.mm.bing.net/th?id=H.4563970901413078&amp;w=215&amp;h=144&amp;c=7&amp;rs=1&amp;pid=1.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52600" y="762001"/>
            <a:ext cx="1706561" cy="1143000"/>
          </a:xfrm>
          <a:prstGeom prst="rect">
            <a:avLst/>
          </a:prstGeom>
          <a:noFill/>
        </p:spPr>
      </p:pic>
      <p:sp>
        <p:nvSpPr>
          <p:cNvPr id="121" name="TextBox 120"/>
          <p:cNvSpPr txBox="1"/>
          <p:nvPr/>
        </p:nvSpPr>
        <p:spPr>
          <a:xfrm>
            <a:off x="1828800" y="83820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双味鱼头</a:t>
            </a:r>
            <a:endParaRPr lang="zh-CN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828800" y="103379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养生鸡汤</a:t>
            </a:r>
            <a:endParaRPr lang="zh-CN" altLang="en-US" sz="1100" dirty="0"/>
          </a:p>
        </p:txBody>
      </p:sp>
      <p:sp>
        <p:nvSpPr>
          <p:cNvPr id="123" name="TextBox 122"/>
          <p:cNvSpPr txBox="1"/>
          <p:nvPr/>
        </p:nvSpPr>
        <p:spPr>
          <a:xfrm>
            <a:off x="1828800" y="121920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番茄蛋汤</a:t>
            </a:r>
            <a:endParaRPr lang="zh-CN" altLang="en-US" sz="11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514600" y="83820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007</a:t>
            </a:r>
            <a:endParaRPr lang="zh-CN" altLang="en-US" sz="11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514600" y="103379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007</a:t>
            </a:r>
            <a:endParaRPr lang="zh-CN" altLang="en-US" sz="11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514600" y="121920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007</a:t>
            </a:r>
            <a:endParaRPr lang="zh-CN" altLang="en-US" sz="1100" dirty="0"/>
          </a:p>
        </p:txBody>
      </p:sp>
      <p:pic>
        <p:nvPicPr>
          <p:cNvPr id="2060" name="Picture 12" descr="http://ts4.mm.bing.net/th?id=H.4796096677413607&amp;w=126&amp;h=136&amp;c=7&amp;rs=1&amp;pid=1.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14600" y="3657600"/>
            <a:ext cx="762000" cy="822477"/>
          </a:xfrm>
          <a:prstGeom prst="rect">
            <a:avLst/>
          </a:prstGeom>
          <a:noFill/>
        </p:spPr>
      </p:pic>
      <p:pic>
        <p:nvPicPr>
          <p:cNvPr id="128" name="Picture 12" descr="http://ts4.mm.bing.net/th?id=H.4796096677413607&amp;w=126&amp;h=136&amp;c=7&amp;rs=1&amp;pid=1.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4845284">
            <a:off x="5631403" y="3756054"/>
            <a:ext cx="762000" cy="822477"/>
          </a:xfrm>
          <a:prstGeom prst="rect">
            <a:avLst/>
          </a:prstGeom>
          <a:noFill/>
        </p:spPr>
      </p:pic>
      <p:pic>
        <p:nvPicPr>
          <p:cNvPr id="129" name="Picture 12" descr="http://ts4.mm.bing.net/th?id=H.4796096677413607&amp;w=126&amp;h=136&amp;c=7&amp;rs=1&amp;pid=1.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4845284">
            <a:off x="3421604" y="2003454"/>
            <a:ext cx="762000" cy="822477"/>
          </a:xfrm>
          <a:prstGeom prst="rect">
            <a:avLst/>
          </a:prstGeom>
          <a:noFill/>
        </p:spPr>
      </p:pic>
      <p:pic>
        <p:nvPicPr>
          <p:cNvPr id="130" name="Picture 12" descr="http://ts4.mm.bing.net/th?id=H.4796096677413607&amp;w=126&amp;h=136&amp;c=7&amp;rs=1&amp;pid=1.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621379">
            <a:off x="5583443" y="2305233"/>
            <a:ext cx="762000" cy="822477"/>
          </a:xfrm>
          <a:prstGeom prst="rect">
            <a:avLst/>
          </a:prstGeom>
          <a:noFill/>
        </p:spPr>
      </p:pic>
      <p:pic>
        <p:nvPicPr>
          <p:cNvPr id="2062" name="Picture 14" descr="http://ts1.mm.bing.net/th?id=H.4547005795992436&amp;w=229&amp;h=137&amp;c=7&amp;rs=1&amp;pid=1.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19800" y="4419600"/>
            <a:ext cx="2181225" cy="1304926"/>
          </a:xfrm>
          <a:prstGeom prst="rect">
            <a:avLst/>
          </a:prstGeom>
          <a:noFill/>
        </p:spPr>
      </p:pic>
      <p:sp>
        <p:nvSpPr>
          <p:cNvPr id="132" name="TextBox 131"/>
          <p:cNvSpPr txBox="1"/>
          <p:nvPr/>
        </p:nvSpPr>
        <p:spPr>
          <a:xfrm>
            <a:off x="1219200" y="52578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点餐系统</a:t>
            </a:r>
            <a:endParaRPr lang="zh-CN" alt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400800" y="563880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后台管理系统</a:t>
            </a:r>
            <a:endParaRPr lang="zh-CN" alt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705600" y="25908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收银系统</a:t>
            </a:r>
            <a:endParaRPr lang="zh-CN" alt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905000" y="198120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厨房配出菜系统</a:t>
            </a:r>
            <a:endParaRPr lang="zh-CN" alt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886200" y="327660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与计算后台系统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-994259" y="-228601"/>
            <a:ext cx="11029493" cy="8458201"/>
            <a:chOff x="-994259" y="-228601"/>
            <a:chExt cx="11029493" cy="845820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994259" y="-228601"/>
              <a:ext cx="11029493" cy="8458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2663730" y="609600"/>
              <a:ext cx="16002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全部</a:t>
              </a:r>
              <a:endParaRPr lang="zh-CN" alt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63930" y="609600"/>
              <a:ext cx="1600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凉菜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64130" y="609600"/>
              <a:ext cx="1600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热菜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464330" y="609600"/>
              <a:ext cx="1600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羹汤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9" name="Picture 2" descr="D:\Users\Zhilong\depot\DelicacyFusion\modules\android\android-client\assets\cache\demo\image\1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63730" y="990601"/>
              <a:ext cx="2057400" cy="1524000"/>
            </a:xfrm>
            <a:prstGeom prst="rect">
              <a:avLst/>
            </a:prstGeom>
            <a:noFill/>
          </p:spPr>
        </p:pic>
        <p:pic>
          <p:nvPicPr>
            <p:cNvPr id="10" name="Picture 3" descr="D:\Users\Zhilong\depot\DelicacyFusion\modules\android\android-client\assets\cache\demo\image\2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37005" y="990600"/>
              <a:ext cx="1965325" cy="1524000"/>
            </a:xfrm>
            <a:prstGeom prst="rect">
              <a:avLst/>
            </a:prstGeom>
            <a:noFill/>
          </p:spPr>
        </p:pic>
        <p:pic>
          <p:nvPicPr>
            <p:cNvPr id="11" name="Picture 4" descr="D:\Users\Zhilong\depot\DelicacyFusion\modules\android\android-client\assets\cache\demo\image\3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778530" y="990600"/>
              <a:ext cx="2289270" cy="15240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120930" y="25146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皮蛋豆腐</a:t>
              </a:r>
              <a:endParaRPr lang="zh-CN" alt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50695" y="2771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strike="sngStrike" dirty="0" smtClean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  <a:endParaRPr lang="zh-CN" altLang="en-US" sz="1200" strike="sngStrike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90769" y="2895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8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511455" y="3200400"/>
              <a:ext cx="44767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TextBox 15"/>
            <p:cNvSpPr txBox="1"/>
            <p:nvPr/>
          </p:nvSpPr>
          <p:spPr>
            <a:xfrm>
              <a:off x="5137134" y="2505075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清蒸鲈鱼</a:t>
              </a:r>
              <a:endParaRPr lang="zh-CN" alt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83130" y="276147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strike="sngStrike" dirty="0" smtClean="0">
                  <a:solidFill>
                    <a:schemeClr val="bg1">
                      <a:lumMod val="65000"/>
                    </a:schemeClr>
                  </a:solidFill>
                </a:rPr>
                <a:t>78</a:t>
              </a:r>
              <a:endParaRPr lang="zh-CN" altLang="en-US" sz="1200" strike="sngStrike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5048" y="28860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68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19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483130" y="3190875"/>
              <a:ext cx="44767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7464330" y="2514600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双味鱼头</a:t>
              </a:r>
              <a:endParaRPr lang="zh-CN" alt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10326" y="2771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strike="sngStrike" dirty="0" smtClean="0">
                  <a:solidFill>
                    <a:schemeClr val="bg1">
                      <a:lumMod val="65000"/>
                    </a:schemeClr>
                  </a:solidFill>
                </a:rPr>
                <a:t>68</a:t>
              </a:r>
              <a:endParaRPr lang="zh-CN" altLang="en-US" sz="1200" strike="sngStrike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72244" y="2895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58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810326" y="3200400"/>
              <a:ext cx="44767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" name="TextBox 23"/>
            <p:cNvSpPr txBox="1"/>
            <p:nvPr/>
          </p:nvSpPr>
          <p:spPr>
            <a:xfrm>
              <a:off x="3120930" y="5324475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番茄蛋汤</a:t>
              </a:r>
              <a:endParaRPr lang="zh-CN" alt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50695" y="558087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strike="sngStrike" dirty="0" smtClean="0">
                  <a:solidFill>
                    <a:schemeClr val="bg1">
                      <a:lumMod val="65000"/>
                    </a:schemeClr>
                  </a:solidFill>
                </a:rPr>
                <a:t>12</a:t>
              </a:r>
              <a:endParaRPr lang="zh-CN" altLang="en-US" sz="1200" strike="sngStrike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01930" y="57054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10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27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511455" y="6010275"/>
              <a:ext cx="44767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" name="TextBox 27"/>
            <p:cNvSpPr txBox="1"/>
            <p:nvPr/>
          </p:nvSpPr>
          <p:spPr>
            <a:xfrm>
              <a:off x="5137134" y="5314950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五谷丰登</a:t>
              </a:r>
              <a:endParaRPr lang="zh-CN" alt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83130" y="557135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strike="sngStrike" dirty="0" smtClean="0">
                  <a:solidFill>
                    <a:schemeClr val="bg1">
                      <a:lumMod val="65000"/>
                    </a:schemeClr>
                  </a:solidFill>
                </a:rPr>
                <a:t>32</a:t>
              </a:r>
              <a:endParaRPr lang="zh-CN" altLang="en-US" sz="1200" strike="sngStrike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45048" y="56959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28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31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483130" y="6000750"/>
              <a:ext cx="44767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TextBox 31"/>
            <p:cNvSpPr txBox="1"/>
            <p:nvPr/>
          </p:nvSpPr>
          <p:spPr>
            <a:xfrm>
              <a:off x="7464330" y="5324475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养生鸡汤</a:t>
              </a:r>
              <a:endParaRPr lang="zh-CN" alt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69130" y="558087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strike="sngStrike" dirty="0" smtClean="0">
                  <a:solidFill>
                    <a:schemeClr val="bg1">
                      <a:lumMod val="65000"/>
                    </a:schemeClr>
                  </a:solidFill>
                </a:rPr>
                <a:t>108</a:t>
              </a:r>
              <a:endParaRPr lang="zh-CN" altLang="en-US" sz="1200" strike="sngStrike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72244" y="57054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88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35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769130" y="6010275"/>
              <a:ext cx="44767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" name="Picture 6" descr="D:\Users\Zhilong\depot\DelicacyFusion\modules\android\android-client\assets\cache\demo\image\5.jp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663730" y="3810000"/>
              <a:ext cx="2069223" cy="1371600"/>
            </a:xfrm>
            <a:prstGeom prst="rect">
              <a:avLst/>
            </a:prstGeom>
            <a:noFill/>
          </p:spPr>
        </p:pic>
        <p:pic>
          <p:nvPicPr>
            <p:cNvPr id="37" name="Picture 7" descr="D:\Users\Zhilong\depot\DelicacyFusion\modules\android\android-client\assets\cache\demo\image\6.jp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794387" y="3810000"/>
              <a:ext cx="2060343" cy="1371600"/>
            </a:xfrm>
            <a:prstGeom prst="rect">
              <a:avLst/>
            </a:prstGeom>
            <a:noFill/>
          </p:spPr>
        </p:pic>
        <p:pic>
          <p:nvPicPr>
            <p:cNvPr id="38" name="Picture 8" descr="D:\Users\Zhilong\depot\DelicacyFusion\modules\android\android-client\assets\cache\demo\image\7.jp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888259" y="3810000"/>
              <a:ext cx="1947671" cy="1371599"/>
            </a:xfrm>
            <a:prstGeom prst="rect">
              <a:avLst/>
            </a:prstGeom>
            <a:noFill/>
          </p:spPr>
        </p:pic>
        <p:sp>
          <p:nvSpPr>
            <p:cNvPr id="39" name="Rectangle 38"/>
            <p:cNvSpPr/>
            <p:nvPr/>
          </p:nvSpPr>
          <p:spPr>
            <a:xfrm>
              <a:off x="0" y="609600"/>
              <a:ext cx="2209800" cy="6781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206530" y="6096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5800" y="60960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订单</a:t>
              </a:r>
              <a:endParaRPr lang="zh-CN" altLang="en-US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0" y="99060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台号</a:t>
              </a:r>
              <a:endParaRPr lang="zh-CN" alt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5620" y="9906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107</a:t>
              </a:r>
              <a:endParaRPr lang="zh-CN" alt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28962" y="990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</a:t>
              </a:r>
              <a:endParaRPr lang="zh-CN" alt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69398" y="99060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人</a:t>
              </a:r>
              <a:endParaRPr lang="zh-CN" alt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0" y="137160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双味鱼头</a:t>
              </a:r>
              <a:endParaRPr lang="zh-CN" alt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90600" y="1368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58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95400" y="1368623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x1</a:t>
              </a:r>
              <a:endParaRPr lang="zh-CN" altLang="en-US" sz="1400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0" y="1676400"/>
              <a:ext cx="22098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0" y="174962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养生鸡汤</a:t>
              </a:r>
              <a:endParaRPr lang="zh-CN" alt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90600" y="174664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88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95400" y="1746646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x1</a:t>
              </a:r>
              <a:endParaRPr lang="zh-CN" altLang="en-US" sz="1400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0" y="2054423"/>
              <a:ext cx="22098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0" y="2057400"/>
              <a:ext cx="22098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0" y="213062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番茄蛋汤</a:t>
              </a:r>
              <a:endParaRPr lang="zh-CN" alt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90600" y="212764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10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95400" y="2127646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x1</a:t>
              </a:r>
              <a:endParaRPr lang="zh-CN" altLang="en-US" sz="1400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0" y="2435423"/>
              <a:ext cx="22098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9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209800" y="3276600"/>
              <a:ext cx="3238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 descr="D:\Users\Zhilong\depot\dfusion\android-client\res\drawable-mdpi\order.png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1371600" y="6577806"/>
              <a:ext cx="609600" cy="609600"/>
            </a:xfrm>
            <a:prstGeom prst="rect">
              <a:avLst/>
            </a:prstGeom>
            <a:noFill/>
          </p:spPr>
        </p:pic>
        <p:sp>
          <p:nvSpPr>
            <p:cNvPr id="61" name="TextBox 60"/>
            <p:cNvSpPr txBox="1"/>
            <p:nvPr/>
          </p:nvSpPr>
          <p:spPr>
            <a:xfrm>
              <a:off x="381000" y="6534834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F0000"/>
                  </a:solidFill>
                </a:rPr>
                <a:t>156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 rot="18847916">
            <a:off x="-1223253" y="358130"/>
            <a:ext cx="24465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点餐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94259" y="-228601"/>
            <a:ext cx="11029493" cy="845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TextBox 61"/>
          <p:cNvSpPr txBox="1"/>
          <p:nvPr/>
        </p:nvSpPr>
        <p:spPr>
          <a:xfrm>
            <a:off x="304800" y="838200"/>
            <a:ext cx="380999" cy="50292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一楼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19200" y="1981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101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200400" y="1981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102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181600" y="1981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103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315200" y="1981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104</a:t>
            </a:r>
            <a:endParaRPr lang="zh-CN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219200" y="32882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105</a:t>
            </a:r>
            <a:endParaRPr lang="zh-CN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200400" y="32882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106</a:t>
            </a:r>
            <a:endParaRPr lang="zh-CN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181600" y="32882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107</a:t>
            </a:r>
            <a:endParaRPr lang="zh-CN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315200" y="32882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108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219200" y="70220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200400" y="70220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202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181600" y="70220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203</a:t>
            </a:r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315200" y="70220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204</a:t>
            </a:r>
            <a:endParaRPr lang="zh-CN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219200" y="47360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109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276600" y="47360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110</a:t>
            </a:r>
            <a:endParaRPr lang="zh-CN" altLang="en-US" dirty="0"/>
          </a:p>
        </p:txBody>
      </p:sp>
      <p:pic>
        <p:nvPicPr>
          <p:cNvPr id="1027" name="Picture 3" descr="D:\Users\Zhilong\depot\dfusion\android-client\res\drawable-mdpi\occupied_tab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133600"/>
            <a:ext cx="1066800" cy="1066800"/>
          </a:xfrm>
          <a:prstGeom prst="rect">
            <a:avLst/>
          </a:prstGeom>
          <a:noFill/>
        </p:spPr>
      </p:pic>
      <p:pic>
        <p:nvPicPr>
          <p:cNvPr id="95" name="Picture 3" descr="D:\Users\Zhilong\depot\dfusion\android-client\res\drawable-mdpi\occupied_tab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5981700"/>
            <a:ext cx="1066800" cy="1066800"/>
          </a:xfrm>
          <a:prstGeom prst="rect">
            <a:avLst/>
          </a:prstGeom>
          <a:noFill/>
        </p:spPr>
      </p:pic>
      <p:pic>
        <p:nvPicPr>
          <p:cNvPr id="96" name="Picture 3" descr="D:\Users\Zhilong\depot\dfusion\android-client\res\drawable-mdpi\occupied_tab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5981700"/>
            <a:ext cx="1066800" cy="1066800"/>
          </a:xfrm>
          <a:prstGeom prst="rect">
            <a:avLst/>
          </a:prstGeom>
          <a:noFill/>
        </p:spPr>
      </p:pic>
      <p:pic>
        <p:nvPicPr>
          <p:cNvPr id="97" name="Picture 3" descr="D:\Users\Zhilong\depot\dfusion\android-client\res\drawable-mdpi\occupied_tab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657600"/>
            <a:ext cx="1066800" cy="1066800"/>
          </a:xfrm>
          <a:prstGeom prst="rect">
            <a:avLst/>
          </a:prstGeom>
          <a:noFill/>
        </p:spPr>
      </p:pic>
      <p:pic>
        <p:nvPicPr>
          <p:cNvPr id="1028" name="Picture 4" descr="D:\Users\Zhilong\depot\dfusion\android-client\res\drawable-mdpi\tab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2133600"/>
            <a:ext cx="1066800" cy="1066800"/>
          </a:xfrm>
          <a:prstGeom prst="rect">
            <a:avLst/>
          </a:prstGeom>
          <a:noFill/>
        </p:spPr>
      </p:pic>
      <p:pic>
        <p:nvPicPr>
          <p:cNvPr id="99" name="Picture 4" descr="D:\Users\Zhilong\depot\dfusion\android-client\res\drawable-mdpi\tab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3657600"/>
            <a:ext cx="1066800" cy="1066800"/>
          </a:xfrm>
          <a:prstGeom prst="rect">
            <a:avLst/>
          </a:prstGeom>
          <a:noFill/>
        </p:spPr>
      </p:pic>
      <p:pic>
        <p:nvPicPr>
          <p:cNvPr id="100" name="Picture 4" descr="D:\Users\Zhilong\depot\dfusion\android-client\res\drawable-mdpi\tab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914400"/>
            <a:ext cx="1066800" cy="1066800"/>
          </a:xfrm>
          <a:prstGeom prst="rect">
            <a:avLst/>
          </a:prstGeom>
          <a:noFill/>
        </p:spPr>
      </p:pic>
      <p:pic>
        <p:nvPicPr>
          <p:cNvPr id="101" name="Picture 4" descr="D:\Users\Zhilong\depot\dfusion\android-client\res\drawable-mdpi\tab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914400"/>
            <a:ext cx="1066800" cy="1066800"/>
          </a:xfrm>
          <a:prstGeom prst="rect">
            <a:avLst/>
          </a:prstGeom>
          <a:noFill/>
        </p:spPr>
      </p:pic>
      <p:pic>
        <p:nvPicPr>
          <p:cNvPr id="102" name="Picture 4" descr="D:\Users\Zhilong\depot\dfusion\android-client\res\drawable-mdpi\tab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914400"/>
            <a:ext cx="1066800" cy="1066800"/>
          </a:xfrm>
          <a:prstGeom prst="rect">
            <a:avLst/>
          </a:prstGeom>
          <a:noFill/>
        </p:spPr>
      </p:pic>
      <p:pic>
        <p:nvPicPr>
          <p:cNvPr id="103" name="Picture 4" descr="D:\Users\Zhilong\depot\dfusion\android-client\res\drawable-mdpi\tab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914400"/>
            <a:ext cx="1066800" cy="1066800"/>
          </a:xfrm>
          <a:prstGeom prst="rect">
            <a:avLst/>
          </a:prstGeom>
          <a:noFill/>
        </p:spPr>
      </p:pic>
      <p:pic>
        <p:nvPicPr>
          <p:cNvPr id="104" name="Picture 3" descr="D:\Users\Zhilong\depot\dfusion\android-client\res\drawable-mdpi\occupied_tab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09800"/>
            <a:ext cx="1066800" cy="1066800"/>
          </a:xfrm>
          <a:prstGeom prst="rect">
            <a:avLst/>
          </a:prstGeom>
          <a:noFill/>
        </p:spPr>
      </p:pic>
      <p:pic>
        <p:nvPicPr>
          <p:cNvPr id="105" name="Picture 4" descr="D:\Users\Zhilong\depot\dfusion\android-client\res\drawable-mdpi\tab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2133600"/>
            <a:ext cx="1066800" cy="1066800"/>
          </a:xfrm>
          <a:prstGeom prst="rect">
            <a:avLst/>
          </a:prstGeom>
          <a:noFill/>
        </p:spPr>
      </p:pic>
      <p:pic>
        <p:nvPicPr>
          <p:cNvPr id="106" name="Picture 4" descr="D:\Users\Zhilong\depot\dfusion\android-client\res\drawable-mdpi\tab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5943600"/>
            <a:ext cx="1066800" cy="1066800"/>
          </a:xfrm>
          <a:prstGeom prst="rect">
            <a:avLst/>
          </a:prstGeom>
          <a:noFill/>
        </p:spPr>
      </p:pic>
      <p:pic>
        <p:nvPicPr>
          <p:cNvPr id="107" name="Picture 4" descr="D:\Users\Zhilong\depot\dfusion\android-client\res\drawable-mdpi\tab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5943600"/>
            <a:ext cx="1066800" cy="1066800"/>
          </a:xfrm>
          <a:prstGeom prst="rect">
            <a:avLst/>
          </a:prstGeom>
          <a:noFill/>
        </p:spPr>
      </p:pic>
      <p:sp>
        <p:nvSpPr>
          <p:cNvPr id="108" name="TextBox 107"/>
          <p:cNvSpPr txBox="1"/>
          <p:nvPr/>
        </p:nvSpPr>
        <p:spPr>
          <a:xfrm>
            <a:off x="381000" y="6248400"/>
            <a:ext cx="380999" cy="16002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二楼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 rot="18847916">
            <a:off x="-1223253" y="358130"/>
            <a:ext cx="24465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餐桌布局</a:t>
            </a:r>
            <a:endParaRPr lang="zh-CN" altLang="en-US" sz="2800" dirty="0"/>
          </a:p>
        </p:txBody>
      </p:sp>
      <p:pic>
        <p:nvPicPr>
          <p:cNvPr id="1034" name="Picture 10" descr="http://ts3.mm.bing.net/th?id=H.4787850318514114&amp;w=133&amp;h=140&amp;c=7&amp;rs=1&amp;pid=1.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0" y="2590800"/>
            <a:ext cx="457200" cy="481264"/>
          </a:xfrm>
          <a:prstGeom prst="rect">
            <a:avLst/>
          </a:prstGeom>
          <a:noFill/>
        </p:spPr>
      </p:pic>
      <p:pic>
        <p:nvPicPr>
          <p:cNvPr id="113" name="Picture 10" descr="http://ts3.mm.bing.net/th?id=H.4787850318514114&amp;w=133&amp;h=140&amp;c=7&amp;rs=1&amp;pid=1.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4038600"/>
            <a:ext cx="457200" cy="481264"/>
          </a:xfrm>
          <a:prstGeom prst="rect">
            <a:avLst/>
          </a:prstGeom>
          <a:noFill/>
        </p:spPr>
      </p:pic>
      <p:pic>
        <p:nvPicPr>
          <p:cNvPr id="1035" name="Picture 11" descr="D:\Users\Zhilong\depot\dfusion\android-client\res\drawable-mdpi\cart5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14800" y="3657600"/>
            <a:ext cx="609600" cy="609600"/>
          </a:xfrm>
          <a:prstGeom prst="rect">
            <a:avLst/>
          </a:prstGeom>
          <a:noFill/>
        </p:spPr>
      </p:pic>
      <p:pic>
        <p:nvPicPr>
          <p:cNvPr id="1036" name="Picture 12" descr="D:\Users\Zhilong\depot\dfusion\android-client\res\drawable-mdpi\order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44469" y="2145268"/>
            <a:ext cx="381000" cy="381000"/>
          </a:xfrm>
          <a:prstGeom prst="rect">
            <a:avLst/>
          </a:prstGeom>
          <a:noFill/>
        </p:spPr>
      </p:pic>
      <p:sp>
        <p:nvSpPr>
          <p:cNvPr id="116" name="TextBox 115"/>
          <p:cNvSpPr txBox="1"/>
          <p:nvPr/>
        </p:nvSpPr>
        <p:spPr>
          <a:xfrm>
            <a:off x="2249269" y="20690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4572000" y="3821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点菜</a:t>
            </a:r>
            <a:endParaRPr lang="zh-CN" altLang="en-US" dirty="0"/>
          </a:p>
        </p:txBody>
      </p:sp>
      <p:pic>
        <p:nvPicPr>
          <p:cNvPr id="120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73069" y="2526268"/>
            <a:ext cx="3048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1" name="TextBox 120"/>
          <p:cNvSpPr txBox="1"/>
          <p:nvPr/>
        </p:nvSpPr>
        <p:spPr>
          <a:xfrm>
            <a:off x="2401669" y="25262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905000" y="2057400"/>
            <a:ext cx="762000" cy="762000"/>
            <a:chOff x="1219200" y="1828800"/>
            <a:chExt cx="762000" cy="762000"/>
          </a:xfrm>
        </p:grpSpPr>
        <p:sp>
          <p:nvSpPr>
            <p:cNvPr id="4" name="Rectangle 3"/>
            <p:cNvSpPr/>
            <p:nvPr/>
          </p:nvSpPr>
          <p:spPr>
            <a:xfrm>
              <a:off x="1447800" y="1828800"/>
              <a:ext cx="3048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828800" y="19050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28800" y="21336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28800" y="2362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219200" y="19050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219200" y="21336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219200" y="2362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29000" y="2057400"/>
            <a:ext cx="762000" cy="762000"/>
            <a:chOff x="1219200" y="1828800"/>
            <a:chExt cx="762000" cy="762000"/>
          </a:xfrm>
        </p:grpSpPr>
        <p:sp>
          <p:nvSpPr>
            <p:cNvPr id="13" name="Rectangle 12"/>
            <p:cNvSpPr/>
            <p:nvPr/>
          </p:nvSpPr>
          <p:spPr>
            <a:xfrm>
              <a:off x="1447800" y="1828800"/>
              <a:ext cx="3048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828800" y="19050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828800" y="2362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219200" y="19050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19200" y="2362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48200" y="2057400"/>
            <a:ext cx="762000" cy="762000"/>
            <a:chOff x="1219200" y="1828800"/>
            <a:chExt cx="762000" cy="762000"/>
          </a:xfrm>
        </p:grpSpPr>
        <p:sp>
          <p:nvSpPr>
            <p:cNvPr id="21" name="Rectangle 20"/>
            <p:cNvSpPr/>
            <p:nvPr/>
          </p:nvSpPr>
          <p:spPr>
            <a:xfrm>
              <a:off x="1447800" y="1828800"/>
              <a:ext cx="3048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28800" y="21336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219200" y="21336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867400" y="1828800"/>
            <a:ext cx="762000" cy="1219200"/>
            <a:chOff x="5867400" y="1828800"/>
            <a:chExt cx="762000" cy="1219200"/>
          </a:xfrm>
        </p:grpSpPr>
        <p:sp>
          <p:nvSpPr>
            <p:cNvPr id="27" name="Rectangle 26"/>
            <p:cNvSpPr/>
            <p:nvPr/>
          </p:nvSpPr>
          <p:spPr>
            <a:xfrm>
              <a:off x="6096000" y="2057400"/>
              <a:ext cx="3048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477000" y="21336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477000" y="2362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477000" y="25908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867400" y="21336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867400" y="2362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7400" y="25908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172200" y="18288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72200" y="28956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144</Words>
  <Application>Microsoft Office PowerPoint</Application>
  <PresentationFormat>On-screen Show (4:3)</PresentationFormat>
  <Paragraphs>70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Zhilong</dc:creator>
  <cp:lastModifiedBy>Zhilong</cp:lastModifiedBy>
  <cp:revision>44</cp:revision>
  <dcterms:created xsi:type="dcterms:W3CDTF">2006-08-16T00:00:00Z</dcterms:created>
  <dcterms:modified xsi:type="dcterms:W3CDTF">2013-11-17T14:11:00Z</dcterms:modified>
</cp:coreProperties>
</file>