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1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 horzBarState="maximized">
    <p:restoredLeft sz="5651" autoAdjust="0"/>
    <p:restoredTop sz="94660"/>
  </p:normalViewPr>
  <p:slideViewPr>
    <p:cSldViewPr>
      <p:cViewPr varScale="1">
        <p:scale>
          <a:sx n="74" d="100"/>
          <a:sy n="74" d="100"/>
        </p:scale>
        <p:origin x="-14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zh-CN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11/26/2013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altLang="zh-CN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  <a:p>
            <a:pPr lvl="1" eaLnBrk="1" latinLnBrk="0" hangingPunct="1"/>
            <a:r>
              <a:rPr kumimoji="0" lang="en-US" altLang="zh-CN" smtClean="0"/>
              <a:t>Second level</a:t>
            </a:r>
          </a:p>
          <a:p>
            <a:pPr lvl="2" eaLnBrk="1" latinLnBrk="0" hangingPunct="1"/>
            <a:r>
              <a:rPr kumimoji="0" lang="en-US" altLang="zh-CN" smtClean="0"/>
              <a:t>Third level</a:t>
            </a:r>
          </a:p>
          <a:p>
            <a:pPr lvl="3" eaLnBrk="1" latinLnBrk="0" hangingPunct="1"/>
            <a:r>
              <a:rPr kumimoji="0" lang="en-US" altLang="zh-CN" smtClean="0"/>
              <a:t>Fourth level</a:t>
            </a:r>
          </a:p>
          <a:p>
            <a:pPr lvl="4" eaLnBrk="1" latinLnBrk="0" hangingPunct="1"/>
            <a:r>
              <a:rPr kumimoji="0" lang="en-US" altLang="zh-CN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jpeg"/><Relationship Id="rId10" Type="http://schemas.openxmlformats.org/officeDocument/2006/relationships/image" Target="../media/image17.png"/><Relationship Id="rId4" Type="http://schemas.openxmlformats.org/officeDocument/2006/relationships/image" Target="../media/image11.jpeg"/><Relationship Id="rId9" Type="http://schemas.openxmlformats.org/officeDocument/2006/relationships/image" Target="../media/image16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://ts4.mm.bing.net/th?id=H.4571336778056359&amp;w=185&amp;h=154&amp;c=7&amp;rs=1&amp;pid=1.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4572000"/>
            <a:ext cx="823850" cy="685800"/>
          </a:xfrm>
          <a:prstGeom prst="rect">
            <a:avLst/>
          </a:prstGeom>
          <a:noFill/>
        </p:spPr>
      </p:pic>
      <p:pic>
        <p:nvPicPr>
          <p:cNvPr id="2050" name="Picture 2" descr="http://ts1.mm.bing.net/th?id=H.4553315104653488&amp;w=210&amp;h=148&amp;c=7&amp;rs=1&amp;pid=1.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1400" y="2895600"/>
            <a:ext cx="2000250" cy="1409700"/>
          </a:xfrm>
          <a:prstGeom prst="rect">
            <a:avLst/>
          </a:prstGeom>
          <a:noFill/>
        </p:spPr>
      </p:pic>
      <p:pic>
        <p:nvPicPr>
          <p:cNvPr id="2052" name="Picture 4" descr="http://ts4.mm.bing.net/th?id=H.4891221635301507&amp;w=142&amp;h=144&amp;c=7&amp;rs=1&amp;pid=1.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3733800"/>
            <a:ext cx="1352550" cy="1371601"/>
          </a:xfrm>
          <a:prstGeom prst="rect">
            <a:avLst/>
          </a:prstGeom>
          <a:noFill/>
        </p:spPr>
      </p:pic>
      <p:pic>
        <p:nvPicPr>
          <p:cNvPr id="2056" name="Picture 8" descr="http://ts1.mm.bing.net/th?id=H.4734438129404272&amp;w=147&amp;h=143&amp;c=7&amp;rs=1&amp;pid=1.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00800" y="1219200"/>
            <a:ext cx="1400175" cy="1362075"/>
          </a:xfrm>
          <a:prstGeom prst="rect">
            <a:avLst/>
          </a:prstGeom>
          <a:noFill/>
        </p:spPr>
      </p:pic>
      <p:pic>
        <p:nvPicPr>
          <p:cNvPr id="2058" name="Picture 10" descr="http://ts3.mm.bing.net/th?id=H.4563970901413078&amp;w=215&amp;h=144&amp;c=7&amp;rs=1&amp;pid=1.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752600" y="762001"/>
            <a:ext cx="1706561" cy="1143000"/>
          </a:xfrm>
          <a:prstGeom prst="rect">
            <a:avLst/>
          </a:prstGeom>
          <a:noFill/>
        </p:spPr>
      </p:pic>
      <p:sp>
        <p:nvSpPr>
          <p:cNvPr id="121" name="TextBox 120"/>
          <p:cNvSpPr txBox="1"/>
          <p:nvPr/>
        </p:nvSpPr>
        <p:spPr>
          <a:xfrm>
            <a:off x="1828800" y="83820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双味鱼头</a:t>
            </a:r>
            <a:endParaRPr lang="zh-CN" altLang="en-US" sz="1100" dirty="0"/>
          </a:p>
        </p:txBody>
      </p:sp>
      <p:sp>
        <p:nvSpPr>
          <p:cNvPr id="122" name="TextBox 121"/>
          <p:cNvSpPr txBox="1"/>
          <p:nvPr/>
        </p:nvSpPr>
        <p:spPr>
          <a:xfrm>
            <a:off x="1828800" y="103379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养生鸡汤</a:t>
            </a:r>
            <a:endParaRPr lang="zh-CN" altLang="en-US" sz="1100" dirty="0"/>
          </a:p>
        </p:txBody>
      </p:sp>
      <p:sp>
        <p:nvSpPr>
          <p:cNvPr id="123" name="TextBox 122"/>
          <p:cNvSpPr txBox="1"/>
          <p:nvPr/>
        </p:nvSpPr>
        <p:spPr>
          <a:xfrm>
            <a:off x="1828800" y="121920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番茄蛋汤</a:t>
            </a:r>
            <a:endParaRPr lang="zh-CN" altLang="en-US" sz="1100" dirty="0"/>
          </a:p>
        </p:txBody>
      </p:sp>
      <p:sp>
        <p:nvSpPr>
          <p:cNvPr id="124" name="TextBox 123"/>
          <p:cNvSpPr txBox="1"/>
          <p:nvPr/>
        </p:nvSpPr>
        <p:spPr>
          <a:xfrm>
            <a:off x="2514600" y="838200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007</a:t>
            </a:r>
            <a:endParaRPr lang="zh-CN" altLang="en-US" sz="1100" dirty="0"/>
          </a:p>
        </p:txBody>
      </p:sp>
      <p:sp>
        <p:nvSpPr>
          <p:cNvPr id="125" name="TextBox 124"/>
          <p:cNvSpPr txBox="1"/>
          <p:nvPr/>
        </p:nvSpPr>
        <p:spPr>
          <a:xfrm>
            <a:off x="2514600" y="1033790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007</a:t>
            </a:r>
            <a:endParaRPr lang="zh-CN" altLang="en-US" sz="1100" dirty="0"/>
          </a:p>
        </p:txBody>
      </p:sp>
      <p:sp>
        <p:nvSpPr>
          <p:cNvPr id="126" name="TextBox 125"/>
          <p:cNvSpPr txBox="1"/>
          <p:nvPr/>
        </p:nvSpPr>
        <p:spPr>
          <a:xfrm>
            <a:off x="2514600" y="1219200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007</a:t>
            </a:r>
            <a:endParaRPr lang="zh-CN" altLang="en-US" sz="1100" dirty="0"/>
          </a:p>
        </p:txBody>
      </p:sp>
      <p:pic>
        <p:nvPicPr>
          <p:cNvPr id="2060" name="Picture 12" descr="http://ts4.mm.bing.net/th?id=H.4796096677413607&amp;w=126&amp;h=136&amp;c=7&amp;rs=1&amp;pid=1.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514600" y="3657600"/>
            <a:ext cx="762000" cy="822477"/>
          </a:xfrm>
          <a:prstGeom prst="rect">
            <a:avLst/>
          </a:prstGeom>
          <a:noFill/>
        </p:spPr>
      </p:pic>
      <p:pic>
        <p:nvPicPr>
          <p:cNvPr id="128" name="Picture 12" descr="http://ts4.mm.bing.net/th?id=H.4796096677413607&amp;w=126&amp;h=136&amp;c=7&amp;rs=1&amp;pid=1.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14845284">
            <a:off x="5631403" y="3756054"/>
            <a:ext cx="762000" cy="822477"/>
          </a:xfrm>
          <a:prstGeom prst="rect">
            <a:avLst/>
          </a:prstGeom>
          <a:noFill/>
        </p:spPr>
      </p:pic>
      <p:pic>
        <p:nvPicPr>
          <p:cNvPr id="129" name="Picture 12" descr="http://ts4.mm.bing.net/th?id=H.4796096677413607&amp;w=126&amp;h=136&amp;c=7&amp;rs=1&amp;pid=1.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14845284">
            <a:off x="3421604" y="2003454"/>
            <a:ext cx="762000" cy="822477"/>
          </a:xfrm>
          <a:prstGeom prst="rect">
            <a:avLst/>
          </a:prstGeom>
          <a:noFill/>
        </p:spPr>
      </p:pic>
      <p:pic>
        <p:nvPicPr>
          <p:cNvPr id="130" name="Picture 12" descr="http://ts4.mm.bing.net/th?id=H.4796096677413607&amp;w=126&amp;h=136&amp;c=7&amp;rs=1&amp;pid=1.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10621379">
            <a:off x="5583443" y="2305233"/>
            <a:ext cx="762000" cy="822477"/>
          </a:xfrm>
          <a:prstGeom prst="rect">
            <a:avLst/>
          </a:prstGeom>
          <a:noFill/>
        </p:spPr>
      </p:pic>
      <p:pic>
        <p:nvPicPr>
          <p:cNvPr id="2062" name="Picture 14" descr="http://ts1.mm.bing.net/th?id=H.4547005795992436&amp;w=229&amp;h=137&amp;c=7&amp;rs=1&amp;pid=1.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019800" y="4419600"/>
            <a:ext cx="2181225" cy="1304926"/>
          </a:xfrm>
          <a:prstGeom prst="rect">
            <a:avLst/>
          </a:prstGeom>
          <a:noFill/>
        </p:spPr>
      </p:pic>
      <p:sp>
        <p:nvSpPr>
          <p:cNvPr id="132" name="TextBox 131"/>
          <p:cNvSpPr txBox="1"/>
          <p:nvPr/>
        </p:nvSpPr>
        <p:spPr>
          <a:xfrm>
            <a:off x="1219200" y="525780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点餐系统</a:t>
            </a:r>
            <a:endParaRPr lang="zh-CN" altLang="en-US" sz="1400" dirty="0"/>
          </a:p>
        </p:txBody>
      </p:sp>
      <p:sp>
        <p:nvSpPr>
          <p:cNvPr id="133" name="TextBox 132"/>
          <p:cNvSpPr txBox="1"/>
          <p:nvPr/>
        </p:nvSpPr>
        <p:spPr>
          <a:xfrm>
            <a:off x="6400800" y="5638800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后台管理系统</a:t>
            </a:r>
            <a:endParaRPr lang="zh-CN" altLang="en-US" sz="1400" dirty="0"/>
          </a:p>
        </p:txBody>
      </p:sp>
      <p:sp>
        <p:nvSpPr>
          <p:cNvPr id="134" name="TextBox 133"/>
          <p:cNvSpPr txBox="1"/>
          <p:nvPr/>
        </p:nvSpPr>
        <p:spPr>
          <a:xfrm>
            <a:off x="6705600" y="259080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收银系统</a:t>
            </a:r>
            <a:endParaRPr lang="zh-CN" altLang="en-US" sz="1400" dirty="0"/>
          </a:p>
        </p:txBody>
      </p:sp>
      <p:sp>
        <p:nvSpPr>
          <p:cNvPr id="135" name="TextBox 134"/>
          <p:cNvSpPr txBox="1"/>
          <p:nvPr/>
        </p:nvSpPr>
        <p:spPr>
          <a:xfrm>
            <a:off x="1905000" y="1981200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厨房配出菜系统</a:t>
            </a:r>
            <a:endParaRPr lang="zh-CN" altLang="en-US" sz="1400" dirty="0"/>
          </a:p>
        </p:txBody>
      </p:sp>
      <p:sp>
        <p:nvSpPr>
          <p:cNvPr id="136" name="TextBox 135"/>
          <p:cNvSpPr txBox="1"/>
          <p:nvPr/>
        </p:nvSpPr>
        <p:spPr>
          <a:xfrm>
            <a:off x="3886200" y="3276600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与计算后台系统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-994259" y="-228601"/>
            <a:ext cx="11029493" cy="8458201"/>
            <a:chOff x="-994259" y="-228601"/>
            <a:chExt cx="11029493" cy="8458201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-994259" y="-228601"/>
              <a:ext cx="11029493" cy="8458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Rectangle 4"/>
            <p:cNvSpPr/>
            <p:nvPr/>
          </p:nvSpPr>
          <p:spPr>
            <a:xfrm>
              <a:off x="2663730" y="609600"/>
              <a:ext cx="1600200" cy="304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全部</a:t>
              </a:r>
              <a:endParaRPr lang="zh-CN" altLang="en-US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263930" y="609600"/>
              <a:ext cx="16002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凉菜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864130" y="609600"/>
              <a:ext cx="16002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热菜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464330" y="609600"/>
              <a:ext cx="16002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羹汤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9" name="Picture 2" descr="D:\Users\Zhilong\depot\DelicacyFusion\modules\android\android-client\assets\cache\demo\image\1.jp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663730" y="990601"/>
              <a:ext cx="2057400" cy="1524000"/>
            </a:xfrm>
            <a:prstGeom prst="rect">
              <a:avLst/>
            </a:prstGeom>
            <a:noFill/>
          </p:spPr>
        </p:pic>
        <p:pic>
          <p:nvPicPr>
            <p:cNvPr id="10" name="Picture 3" descr="D:\Users\Zhilong\depot\DelicacyFusion\modules\android\android-client\assets\cache\demo\image\2.jp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737005" y="990600"/>
              <a:ext cx="1965325" cy="1524000"/>
            </a:xfrm>
            <a:prstGeom prst="rect">
              <a:avLst/>
            </a:prstGeom>
            <a:noFill/>
          </p:spPr>
        </p:pic>
        <p:pic>
          <p:nvPicPr>
            <p:cNvPr id="11" name="Picture 4" descr="D:\Users\Zhilong\depot\DelicacyFusion\modules\android\android-client\assets\cache\demo\image\3.jp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778530" y="990600"/>
              <a:ext cx="2289270" cy="1524000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3120930" y="251460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/>
                <a:t>皮蛋豆腐</a:t>
              </a:r>
              <a:endParaRPr lang="zh-CN" altLang="en-US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50695" y="277100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strike="sngStrike" dirty="0" smtClean="0">
                  <a:solidFill>
                    <a:schemeClr val="bg1">
                      <a:lumMod val="65000"/>
                    </a:schemeClr>
                  </a:solidFill>
                </a:rPr>
                <a:t>10</a:t>
              </a:r>
              <a:endParaRPr lang="zh-CN" altLang="en-US" sz="1200" strike="sngStrike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90769" y="2895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</a:rPr>
                <a:t>8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pic>
          <p:nvPicPr>
            <p:cNvPr id="15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511455" y="3200400"/>
              <a:ext cx="447675" cy="390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6" name="TextBox 15"/>
            <p:cNvSpPr txBox="1"/>
            <p:nvPr/>
          </p:nvSpPr>
          <p:spPr>
            <a:xfrm>
              <a:off x="5137134" y="2505075"/>
              <a:ext cx="1114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/>
                <a:t>清蒸鲈鱼</a:t>
              </a:r>
              <a:endParaRPr lang="zh-CN" altLang="en-US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83130" y="2761476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strike="sngStrike" dirty="0" smtClean="0">
                  <a:solidFill>
                    <a:schemeClr val="bg1">
                      <a:lumMod val="65000"/>
                    </a:schemeClr>
                  </a:solidFill>
                </a:rPr>
                <a:t>78</a:t>
              </a:r>
              <a:endParaRPr lang="zh-CN" altLang="en-US" sz="1200" strike="sngStrike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45048" y="28860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</a:rPr>
                <a:t>68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pic>
          <p:nvPicPr>
            <p:cNvPr id="19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483130" y="3190875"/>
              <a:ext cx="447675" cy="390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7464330" y="2514600"/>
              <a:ext cx="1114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/>
                <a:t>双味鱼头</a:t>
              </a:r>
              <a:endParaRPr lang="zh-CN" altLang="en-US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810326" y="277100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strike="sngStrike" dirty="0" smtClean="0">
                  <a:solidFill>
                    <a:schemeClr val="bg1">
                      <a:lumMod val="65000"/>
                    </a:schemeClr>
                  </a:solidFill>
                </a:rPr>
                <a:t>68</a:t>
              </a:r>
              <a:endParaRPr lang="zh-CN" altLang="en-US" sz="1200" strike="sngStrike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772244" y="2895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</a:rPr>
                <a:t>58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pic>
          <p:nvPicPr>
            <p:cNvPr id="23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810326" y="3200400"/>
              <a:ext cx="447675" cy="390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4" name="TextBox 23"/>
            <p:cNvSpPr txBox="1"/>
            <p:nvPr/>
          </p:nvSpPr>
          <p:spPr>
            <a:xfrm>
              <a:off x="3120930" y="5324475"/>
              <a:ext cx="1114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/>
                <a:t>番茄蛋汤</a:t>
              </a:r>
              <a:endParaRPr lang="zh-CN" altLang="en-US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550695" y="5580876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strike="sngStrike" dirty="0" smtClean="0">
                  <a:solidFill>
                    <a:schemeClr val="bg1">
                      <a:lumMod val="65000"/>
                    </a:schemeClr>
                  </a:solidFill>
                </a:rPr>
                <a:t>12</a:t>
              </a:r>
              <a:endParaRPr lang="zh-CN" altLang="en-US" sz="1200" strike="sngStrike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501930" y="57054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</a:rPr>
                <a:t>10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pic>
          <p:nvPicPr>
            <p:cNvPr id="27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511455" y="6010275"/>
              <a:ext cx="447675" cy="390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8" name="TextBox 27"/>
            <p:cNvSpPr txBox="1"/>
            <p:nvPr/>
          </p:nvSpPr>
          <p:spPr>
            <a:xfrm>
              <a:off x="5137134" y="5314950"/>
              <a:ext cx="1114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/>
                <a:t>五谷丰登</a:t>
              </a:r>
              <a:endParaRPr lang="zh-CN" altLang="en-US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483130" y="557135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strike="sngStrike" dirty="0" smtClean="0">
                  <a:solidFill>
                    <a:schemeClr val="bg1">
                      <a:lumMod val="65000"/>
                    </a:schemeClr>
                  </a:solidFill>
                </a:rPr>
                <a:t>32</a:t>
              </a:r>
              <a:endParaRPr lang="zh-CN" altLang="en-US" sz="1200" strike="sngStrike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445048" y="569595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</a:rPr>
                <a:t>28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pic>
          <p:nvPicPr>
            <p:cNvPr id="31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483130" y="6000750"/>
              <a:ext cx="447675" cy="390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2" name="TextBox 31"/>
            <p:cNvSpPr txBox="1"/>
            <p:nvPr/>
          </p:nvSpPr>
          <p:spPr>
            <a:xfrm>
              <a:off x="7464330" y="5324475"/>
              <a:ext cx="1114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/>
                <a:t>养生鸡汤</a:t>
              </a:r>
              <a:endParaRPr lang="zh-CN" altLang="en-US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769130" y="5580876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strike="sngStrike" dirty="0" smtClean="0">
                  <a:solidFill>
                    <a:schemeClr val="bg1">
                      <a:lumMod val="65000"/>
                    </a:schemeClr>
                  </a:solidFill>
                </a:rPr>
                <a:t>108</a:t>
              </a:r>
              <a:endParaRPr lang="zh-CN" altLang="en-US" sz="1200" strike="sngStrike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772244" y="57054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</a:rPr>
                <a:t>88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pic>
          <p:nvPicPr>
            <p:cNvPr id="35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769130" y="6010275"/>
              <a:ext cx="447675" cy="390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6" name="Picture 6" descr="D:\Users\Zhilong\depot\DelicacyFusion\modules\android\android-client\assets\cache\demo\image\5.jpg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2663730" y="3810000"/>
              <a:ext cx="2069223" cy="1371600"/>
            </a:xfrm>
            <a:prstGeom prst="rect">
              <a:avLst/>
            </a:prstGeom>
            <a:noFill/>
          </p:spPr>
        </p:pic>
        <p:pic>
          <p:nvPicPr>
            <p:cNvPr id="37" name="Picture 7" descr="D:\Users\Zhilong\depot\DelicacyFusion\modules\android\android-client\assets\cache\demo\image\6.jp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4794387" y="3810000"/>
              <a:ext cx="2060343" cy="1371600"/>
            </a:xfrm>
            <a:prstGeom prst="rect">
              <a:avLst/>
            </a:prstGeom>
            <a:noFill/>
          </p:spPr>
        </p:pic>
        <p:pic>
          <p:nvPicPr>
            <p:cNvPr id="38" name="Picture 8" descr="D:\Users\Zhilong\depot\DelicacyFusion\modules\android\android-client\assets\cache\demo\image\7.jpg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6888259" y="3810000"/>
              <a:ext cx="1947671" cy="1371599"/>
            </a:xfrm>
            <a:prstGeom prst="rect">
              <a:avLst/>
            </a:prstGeom>
            <a:noFill/>
          </p:spPr>
        </p:pic>
        <p:sp>
          <p:nvSpPr>
            <p:cNvPr id="39" name="Rectangle 38"/>
            <p:cNvSpPr/>
            <p:nvPr/>
          </p:nvSpPr>
          <p:spPr>
            <a:xfrm>
              <a:off x="0" y="609600"/>
              <a:ext cx="2209800" cy="6781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2206530" y="6096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/>
                <a:t>3</a:t>
              </a:r>
              <a:endParaRPr lang="zh-CN" altLang="en-US" sz="2400" b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85800" y="609600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/>
                <a:t>订单</a:t>
              </a:r>
              <a:endParaRPr lang="zh-CN" altLang="en-US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0" y="990600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/>
                <a:t>台号</a:t>
              </a:r>
              <a:endParaRPr lang="zh-CN" altLang="en-US" sz="14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55620" y="9906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107</a:t>
              </a:r>
              <a:endParaRPr lang="zh-CN" altLang="en-US" sz="14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628962" y="990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4</a:t>
              </a:r>
              <a:endParaRPr lang="zh-CN" altLang="en-US" sz="14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769398" y="990600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/>
                <a:t>人</a:t>
              </a:r>
              <a:endParaRPr lang="zh-CN" altLang="en-US" sz="14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0" y="1371600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/>
                <a:t>双味鱼头</a:t>
              </a:r>
              <a:endParaRPr lang="zh-CN" altLang="en-US" sz="1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990600" y="13686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FF0000"/>
                  </a:solidFill>
                </a:rPr>
                <a:t>58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295400" y="1368623"/>
              <a:ext cx="3577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x1</a:t>
              </a:r>
              <a:endParaRPr lang="zh-CN" altLang="en-US" sz="1400" dirty="0"/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0" y="1676400"/>
              <a:ext cx="2209800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0" y="1749623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/>
                <a:t>养生鸡汤</a:t>
              </a:r>
              <a:endParaRPr lang="zh-CN" altLang="en-US" sz="14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990600" y="1746646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FF0000"/>
                  </a:solidFill>
                </a:rPr>
                <a:t>88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295400" y="1746646"/>
              <a:ext cx="3577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x1</a:t>
              </a:r>
              <a:endParaRPr lang="zh-CN" altLang="en-US" sz="1400" dirty="0"/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0" y="2054423"/>
              <a:ext cx="2209800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0" y="2057400"/>
              <a:ext cx="2209800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0" y="2130623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/>
                <a:t>番茄蛋汤</a:t>
              </a:r>
              <a:endParaRPr lang="zh-CN" altLang="en-US" sz="14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990600" y="2127646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FF0000"/>
                  </a:solidFill>
                </a:rPr>
                <a:t>10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295400" y="2127646"/>
              <a:ext cx="3577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x1</a:t>
              </a:r>
              <a:endParaRPr lang="zh-CN" altLang="en-US" sz="1400" dirty="0"/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0" y="2435423"/>
              <a:ext cx="2209800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9" name="Picture 9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2209800" y="3276600"/>
              <a:ext cx="32385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1" name="Picture 3" descr="D:\Users\Zhilong\depot\dfusion\android-client\res\drawable-mdpi\order.png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1371600" y="6577806"/>
              <a:ext cx="609600" cy="609600"/>
            </a:xfrm>
            <a:prstGeom prst="rect">
              <a:avLst/>
            </a:prstGeom>
            <a:noFill/>
          </p:spPr>
        </p:pic>
        <p:sp>
          <p:nvSpPr>
            <p:cNvPr id="61" name="TextBox 60"/>
            <p:cNvSpPr txBox="1"/>
            <p:nvPr/>
          </p:nvSpPr>
          <p:spPr>
            <a:xfrm>
              <a:off x="381000" y="6534834"/>
              <a:ext cx="990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FF0000"/>
                  </a:solidFill>
                </a:rPr>
                <a:t>156</a:t>
              </a:r>
              <a:endParaRPr lang="zh-CN" altLang="en-US" sz="36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62" name="Rectangle 61"/>
          <p:cNvSpPr/>
          <p:nvPr/>
        </p:nvSpPr>
        <p:spPr>
          <a:xfrm rot="18847916">
            <a:off x="-1223253" y="358130"/>
            <a:ext cx="244650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点餐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994259" y="-228601"/>
            <a:ext cx="11029493" cy="8458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2" name="TextBox 61"/>
          <p:cNvSpPr txBox="1"/>
          <p:nvPr/>
        </p:nvSpPr>
        <p:spPr>
          <a:xfrm>
            <a:off x="304800" y="838200"/>
            <a:ext cx="380999" cy="50292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一楼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219200" y="19812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101</a:t>
            </a:r>
            <a:endParaRPr lang="zh-CN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3200400" y="19812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102</a:t>
            </a:r>
            <a:endParaRPr lang="zh-CN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5181600" y="19812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103</a:t>
            </a:r>
            <a:endParaRPr lang="zh-CN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7315200" y="19812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104</a:t>
            </a:r>
            <a:endParaRPr lang="zh-CN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1219200" y="32882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105</a:t>
            </a:r>
            <a:endParaRPr lang="zh-CN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3200400" y="32882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106</a:t>
            </a:r>
            <a:endParaRPr lang="zh-CN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5181600" y="32882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107</a:t>
            </a:r>
            <a:endParaRPr lang="zh-CN" alt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7315200" y="32882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108</a:t>
            </a:r>
            <a:endParaRPr lang="zh-CN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1219200" y="70220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201</a:t>
            </a:r>
            <a:endParaRPr lang="zh-CN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3200400" y="70220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202</a:t>
            </a:r>
            <a:endParaRPr lang="zh-CN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5181600" y="70220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203</a:t>
            </a:r>
            <a:endParaRPr lang="zh-CN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7315200" y="70220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204</a:t>
            </a:r>
            <a:endParaRPr lang="zh-CN" alt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1219200" y="47360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109</a:t>
            </a:r>
            <a:endParaRPr lang="zh-CN" alt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3276600" y="47360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110</a:t>
            </a:r>
            <a:endParaRPr lang="zh-CN" altLang="en-US" dirty="0"/>
          </a:p>
        </p:txBody>
      </p:sp>
      <p:pic>
        <p:nvPicPr>
          <p:cNvPr id="1027" name="Picture 3" descr="D:\Users\Zhilong\depot\dfusion\android-client\res\drawable-mdpi\occupied_tabl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2133600"/>
            <a:ext cx="1066800" cy="1066800"/>
          </a:xfrm>
          <a:prstGeom prst="rect">
            <a:avLst/>
          </a:prstGeom>
          <a:noFill/>
        </p:spPr>
      </p:pic>
      <p:pic>
        <p:nvPicPr>
          <p:cNvPr id="95" name="Picture 3" descr="D:\Users\Zhilong\depot\dfusion\android-client\res\drawable-mdpi\occupied_tabl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5981700"/>
            <a:ext cx="1066800" cy="1066800"/>
          </a:xfrm>
          <a:prstGeom prst="rect">
            <a:avLst/>
          </a:prstGeom>
          <a:noFill/>
        </p:spPr>
      </p:pic>
      <p:pic>
        <p:nvPicPr>
          <p:cNvPr id="96" name="Picture 3" descr="D:\Users\Zhilong\depot\dfusion\android-client\res\drawable-mdpi\occupied_tabl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5981700"/>
            <a:ext cx="1066800" cy="1066800"/>
          </a:xfrm>
          <a:prstGeom prst="rect">
            <a:avLst/>
          </a:prstGeom>
          <a:noFill/>
        </p:spPr>
      </p:pic>
      <p:pic>
        <p:nvPicPr>
          <p:cNvPr id="97" name="Picture 3" descr="D:\Users\Zhilong\depot\dfusion\android-client\res\drawable-mdpi\occupied_tabl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3657600"/>
            <a:ext cx="1066800" cy="1066800"/>
          </a:xfrm>
          <a:prstGeom prst="rect">
            <a:avLst/>
          </a:prstGeom>
          <a:noFill/>
        </p:spPr>
      </p:pic>
      <p:pic>
        <p:nvPicPr>
          <p:cNvPr id="1028" name="Picture 4" descr="D:\Users\Zhilong\depot\dfusion\android-client\res\drawable-mdpi\tabl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10400" y="2133600"/>
            <a:ext cx="1066800" cy="1066800"/>
          </a:xfrm>
          <a:prstGeom prst="rect">
            <a:avLst/>
          </a:prstGeom>
          <a:noFill/>
        </p:spPr>
      </p:pic>
      <p:pic>
        <p:nvPicPr>
          <p:cNvPr id="99" name="Picture 4" descr="D:\Users\Zhilong\depot\dfusion\android-client\res\drawable-mdpi\tabl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71800" y="3657600"/>
            <a:ext cx="1066800" cy="1066800"/>
          </a:xfrm>
          <a:prstGeom prst="rect">
            <a:avLst/>
          </a:prstGeom>
          <a:noFill/>
        </p:spPr>
      </p:pic>
      <p:pic>
        <p:nvPicPr>
          <p:cNvPr id="100" name="Picture 4" descr="D:\Users\Zhilong\depot\dfusion\android-client\res\drawable-mdpi\tabl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914400"/>
            <a:ext cx="1066800" cy="1066800"/>
          </a:xfrm>
          <a:prstGeom prst="rect">
            <a:avLst/>
          </a:prstGeom>
          <a:noFill/>
        </p:spPr>
      </p:pic>
      <p:pic>
        <p:nvPicPr>
          <p:cNvPr id="101" name="Picture 4" descr="D:\Users\Zhilong\depot\dfusion\android-client\res\drawable-mdpi\tabl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71800" y="914400"/>
            <a:ext cx="1066800" cy="1066800"/>
          </a:xfrm>
          <a:prstGeom prst="rect">
            <a:avLst/>
          </a:prstGeom>
          <a:noFill/>
        </p:spPr>
      </p:pic>
      <p:pic>
        <p:nvPicPr>
          <p:cNvPr id="102" name="Picture 4" descr="D:\Users\Zhilong\depot\dfusion\android-client\res\drawable-mdpi\tabl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76800" y="914400"/>
            <a:ext cx="1066800" cy="1066800"/>
          </a:xfrm>
          <a:prstGeom prst="rect">
            <a:avLst/>
          </a:prstGeom>
          <a:noFill/>
        </p:spPr>
      </p:pic>
      <p:pic>
        <p:nvPicPr>
          <p:cNvPr id="103" name="Picture 4" descr="D:\Users\Zhilong\depot\dfusion\android-client\res\drawable-mdpi\tabl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10400" y="914400"/>
            <a:ext cx="1066800" cy="1066800"/>
          </a:xfrm>
          <a:prstGeom prst="rect">
            <a:avLst/>
          </a:prstGeom>
          <a:noFill/>
        </p:spPr>
      </p:pic>
      <p:pic>
        <p:nvPicPr>
          <p:cNvPr id="104" name="Picture 3" descr="D:\Users\Zhilong\depot\dfusion\android-client\res\drawable-mdpi\occupied_tabl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209800"/>
            <a:ext cx="1066800" cy="1066800"/>
          </a:xfrm>
          <a:prstGeom prst="rect">
            <a:avLst/>
          </a:prstGeom>
          <a:noFill/>
        </p:spPr>
      </p:pic>
      <p:pic>
        <p:nvPicPr>
          <p:cNvPr id="105" name="Picture 4" descr="D:\Users\Zhilong\depot\dfusion\android-client\res\drawable-mdpi\tabl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71800" y="2133600"/>
            <a:ext cx="1066800" cy="1066800"/>
          </a:xfrm>
          <a:prstGeom prst="rect">
            <a:avLst/>
          </a:prstGeom>
          <a:noFill/>
        </p:spPr>
      </p:pic>
      <p:pic>
        <p:nvPicPr>
          <p:cNvPr id="106" name="Picture 4" descr="D:\Users\Zhilong\depot\dfusion\android-client\res\drawable-mdpi\tabl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5943600"/>
            <a:ext cx="1066800" cy="1066800"/>
          </a:xfrm>
          <a:prstGeom prst="rect">
            <a:avLst/>
          </a:prstGeom>
          <a:noFill/>
        </p:spPr>
      </p:pic>
      <p:pic>
        <p:nvPicPr>
          <p:cNvPr id="107" name="Picture 4" descr="D:\Users\Zhilong\depot\dfusion\android-client\res\drawable-mdpi\tabl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10400" y="5943600"/>
            <a:ext cx="1066800" cy="1066800"/>
          </a:xfrm>
          <a:prstGeom prst="rect">
            <a:avLst/>
          </a:prstGeom>
          <a:noFill/>
        </p:spPr>
      </p:pic>
      <p:sp>
        <p:nvSpPr>
          <p:cNvPr id="108" name="TextBox 107"/>
          <p:cNvSpPr txBox="1"/>
          <p:nvPr/>
        </p:nvSpPr>
        <p:spPr>
          <a:xfrm>
            <a:off x="381000" y="6248400"/>
            <a:ext cx="380999" cy="16002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二楼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 rot="18847916">
            <a:off x="-1223253" y="358130"/>
            <a:ext cx="244650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餐桌布局</a:t>
            </a:r>
            <a:endParaRPr lang="zh-CN" altLang="en-US" sz="2800" dirty="0"/>
          </a:p>
        </p:txBody>
      </p:sp>
      <p:pic>
        <p:nvPicPr>
          <p:cNvPr id="1034" name="Picture 10" descr="http://ts3.mm.bing.net/th?id=H.4787850318514114&amp;w=133&amp;h=140&amp;c=7&amp;rs=1&amp;pid=1.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4000" y="2590800"/>
            <a:ext cx="457200" cy="481264"/>
          </a:xfrm>
          <a:prstGeom prst="rect">
            <a:avLst/>
          </a:prstGeom>
          <a:noFill/>
        </p:spPr>
      </p:pic>
      <p:pic>
        <p:nvPicPr>
          <p:cNvPr id="113" name="Picture 10" descr="http://ts3.mm.bing.net/th?id=H.4787850318514114&amp;w=133&amp;h=140&amp;c=7&amp;rs=1&amp;pid=1.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81400" y="4038600"/>
            <a:ext cx="457200" cy="481264"/>
          </a:xfrm>
          <a:prstGeom prst="rect">
            <a:avLst/>
          </a:prstGeom>
          <a:noFill/>
        </p:spPr>
      </p:pic>
      <p:pic>
        <p:nvPicPr>
          <p:cNvPr id="1035" name="Picture 11" descr="D:\Users\Zhilong\depot\dfusion\android-client\res\drawable-mdpi\cart5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14800" y="3657600"/>
            <a:ext cx="609600" cy="609600"/>
          </a:xfrm>
          <a:prstGeom prst="rect">
            <a:avLst/>
          </a:prstGeom>
          <a:noFill/>
        </p:spPr>
      </p:pic>
      <p:pic>
        <p:nvPicPr>
          <p:cNvPr id="1036" name="Picture 12" descr="D:\Users\Zhilong\depot\dfusion\android-client\res\drawable-mdpi\order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944469" y="2145268"/>
            <a:ext cx="381000" cy="381000"/>
          </a:xfrm>
          <a:prstGeom prst="rect">
            <a:avLst/>
          </a:prstGeom>
          <a:noFill/>
        </p:spPr>
      </p:pic>
      <p:sp>
        <p:nvSpPr>
          <p:cNvPr id="116" name="TextBox 115"/>
          <p:cNvSpPr txBox="1"/>
          <p:nvPr/>
        </p:nvSpPr>
        <p:spPr>
          <a:xfrm>
            <a:off x="2249269" y="20690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订单</a:t>
            </a:r>
            <a:endParaRPr lang="zh-CN" alt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4572000" y="38216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点菜</a:t>
            </a:r>
            <a:endParaRPr lang="zh-CN" altLang="en-US" dirty="0"/>
          </a:p>
        </p:txBody>
      </p:sp>
      <p:pic>
        <p:nvPicPr>
          <p:cNvPr id="120" name="Picture 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173069" y="2526268"/>
            <a:ext cx="3048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1" name="TextBox 120"/>
          <p:cNvSpPr txBox="1"/>
          <p:nvPr/>
        </p:nvSpPr>
        <p:spPr>
          <a:xfrm>
            <a:off x="2401669" y="25262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结帐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457200"/>
            <a:ext cx="2807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版本</a:t>
            </a:r>
            <a:r>
              <a:rPr lang="en-US" altLang="zh-CN" sz="2800" dirty="0" smtClean="0"/>
              <a:t>I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–</a:t>
            </a:r>
            <a:r>
              <a:rPr lang="zh-CN" altLang="en-US" sz="2800" dirty="0" smtClean="0"/>
              <a:t> 演示版本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295400"/>
            <a:ext cx="8153400" cy="48768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400" b="1" dirty="0" smtClean="0"/>
              <a:t>后台管理</a:t>
            </a:r>
            <a:endParaRPr lang="en-US" altLang="zh-CN" sz="1400" b="1" dirty="0" smtClean="0"/>
          </a:p>
          <a:p>
            <a:pPr marL="269875" indent="-269875">
              <a:buFont typeface="Arial" pitchFamily="34" charset="0"/>
              <a:buChar char="•"/>
            </a:pPr>
            <a:r>
              <a:rPr lang="zh-CN" altLang="en-US" sz="1400" dirty="0" smtClean="0"/>
              <a:t>创建公司（</a:t>
            </a:r>
            <a:r>
              <a:rPr lang="en-US" altLang="zh-CN" sz="1400" dirty="0" smtClean="0"/>
              <a:t>tenant</a:t>
            </a:r>
            <a:r>
              <a:rPr lang="zh-CN" altLang="en-US" sz="1400" dirty="0" smtClean="0"/>
              <a:t>）和门店（</a:t>
            </a:r>
            <a:r>
              <a:rPr lang="en-US" altLang="zh-CN" sz="1400" dirty="0" smtClean="0"/>
              <a:t> store</a:t>
            </a:r>
            <a:r>
              <a:rPr lang="zh-CN" altLang="en-US" sz="1400" dirty="0" smtClean="0"/>
              <a:t>）</a:t>
            </a:r>
            <a:endParaRPr lang="en-US" altLang="zh-CN" sz="1400" dirty="0" smtClean="0"/>
          </a:p>
          <a:p>
            <a:pPr marL="269875" indent="-269875">
              <a:buFont typeface="Arial" pitchFamily="34" charset="0"/>
              <a:buChar char="•"/>
            </a:pPr>
            <a:r>
              <a:rPr lang="zh-CN" altLang="en-US" sz="1400" dirty="0" smtClean="0"/>
              <a:t>创建菜品（</a:t>
            </a:r>
            <a:r>
              <a:rPr lang="en-US" altLang="zh-CN" sz="1400" dirty="0" smtClean="0"/>
              <a:t>item</a:t>
            </a:r>
            <a:r>
              <a:rPr lang="zh-CN" altLang="en-US" sz="1400" dirty="0" smtClean="0"/>
              <a:t>）</a:t>
            </a:r>
            <a:endParaRPr lang="en-US" altLang="zh-CN" sz="1400" dirty="0" smtClean="0"/>
          </a:p>
          <a:p>
            <a:pPr marL="269875" indent="-269875">
              <a:buFont typeface="Arial" pitchFamily="34" charset="0"/>
              <a:buChar char="•"/>
            </a:pPr>
            <a:endParaRPr lang="en-US" altLang="zh-CN" sz="1400" dirty="0" smtClean="0"/>
          </a:p>
          <a:p>
            <a:r>
              <a:rPr lang="zh-CN" altLang="en-US" sz="1400" b="1" dirty="0" smtClean="0"/>
              <a:t>电子点餐</a:t>
            </a:r>
            <a:endParaRPr lang="en-US" altLang="zh-CN" sz="1400" b="1" dirty="0" smtClean="0"/>
          </a:p>
          <a:p>
            <a:pPr marL="269875" indent="-269875">
              <a:buFont typeface="Arial" pitchFamily="34" charset="0"/>
              <a:buChar char="•"/>
            </a:pPr>
            <a:r>
              <a:rPr lang="zh-CN" altLang="en-US" sz="1400" dirty="0" smtClean="0"/>
              <a:t>显示菜单</a:t>
            </a:r>
            <a:endParaRPr lang="en-US" altLang="zh-CN" sz="1400" dirty="0" smtClean="0"/>
          </a:p>
          <a:p>
            <a:pPr marL="269875" indent="-269875">
              <a:buFont typeface="Arial" pitchFamily="34" charset="0"/>
              <a:buChar char="•"/>
            </a:pPr>
            <a:r>
              <a:rPr lang="zh-CN" altLang="en-US" sz="1400" dirty="0" smtClean="0"/>
              <a:t>创建订单</a:t>
            </a:r>
            <a:endParaRPr lang="en-US" altLang="zh-CN" sz="1400" dirty="0" smtClean="0"/>
          </a:p>
          <a:p>
            <a:endParaRPr lang="en-US" altLang="zh-CN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sz="1400" b="1" dirty="0" smtClean="0"/>
              <a:t>收</a:t>
            </a:r>
            <a:r>
              <a:rPr lang="zh-CN" altLang="en-US" sz="1400" b="1" dirty="0" smtClean="0"/>
              <a:t>银系统</a:t>
            </a:r>
            <a:endParaRPr lang="en-US" altLang="zh-CN" sz="1400" b="1" dirty="0" smtClean="0"/>
          </a:p>
          <a:p>
            <a:pPr marL="269875" indent="-269875">
              <a:buFont typeface="Arial" pitchFamily="34" charset="0"/>
              <a:buChar char="•"/>
            </a:pPr>
            <a:r>
              <a:rPr lang="zh-CN" altLang="en-US" sz="1400" dirty="0" smtClean="0"/>
              <a:t>列出准备结帐的餐桌</a:t>
            </a:r>
            <a:endParaRPr lang="en-US" altLang="zh-CN" sz="1400" dirty="0" smtClean="0"/>
          </a:p>
          <a:p>
            <a:pPr marL="269875" indent="-269875">
              <a:buFont typeface="Arial" pitchFamily="34" charset="0"/>
              <a:buChar char="•"/>
            </a:pPr>
            <a:r>
              <a:rPr lang="zh-CN" altLang="en-US" sz="1400" dirty="0" smtClean="0"/>
              <a:t>显示对应的订单</a:t>
            </a:r>
            <a:endParaRPr lang="en-US" altLang="zh-CN" sz="1400" dirty="0" smtClean="0"/>
          </a:p>
          <a:p>
            <a:pPr marL="269875" indent="-269875">
              <a:buFont typeface="Arial" pitchFamily="34" charset="0"/>
              <a:buChar char="•"/>
            </a:pPr>
            <a:r>
              <a:rPr lang="zh-CN" altLang="en-US" sz="1400" dirty="0" smtClean="0"/>
              <a:t>支</a:t>
            </a:r>
            <a:r>
              <a:rPr lang="zh-CN" altLang="en-US" sz="1400" dirty="0" smtClean="0"/>
              <a:t>付，关闭订单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400" b="1" dirty="0" smtClean="0">
                <a:solidFill>
                  <a:schemeClr val="bg1">
                    <a:lumMod val="65000"/>
                  </a:schemeClr>
                </a:solidFill>
              </a:rPr>
              <a:t>不需要</a:t>
            </a:r>
            <a:endParaRPr lang="en-US" altLang="zh-CN" sz="14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</a:rPr>
              <a:t>用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</a:rPr>
              <a:t>户管理</a:t>
            </a:r>
            <a:endParaRPr lang="en-US" altLang="zh-CN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</a:rPr>
              <a:t>菜单设计</a:t>
            </a:r>
            <a:endParaRPr lang="en-US" altLang="zh-CN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</a:rPr>
              <a:t>餐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</a:rPr>
              <a:t>桌管理</a:t>
            </a:r>
            <a:endParaRPr lang="en-US" altLang="zh-CN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457200"/>
            <a:ext cx="2896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版本</a:t>
            </a:r>
            <a:r>
              <a:rPr lang="en-US" altLang="zh-CN" sz="2800" dirty="0" smtClean="0"/>
              <a:t>II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–</a:t>
            </a:r>
            <a:r>
              <a:rPr lang="zh-CN" altLang="en-US" sz="2800" dirty="0" smtClean="0"/>
              <a:t> 试用版本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295400"/>
            <a:ext cx="8153400" cy="48768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400" b="1" dirty="0" smtClean="0"/>
              <a:t>后台管理</a:t>
            </a:r>
            <a:endParaRPr lang="en-US" altLang="zh-CN" sz="1400" b="1" dirty="0" smtClean="0"/>
          </a:p>
          <a:p>
            <a:pPr marL="269875" indent="-269875">
              <a:buFont typeface="Arial" pitchFamily="34" charset="0"/>
              <a:buChar char="•"/>
            </a:pPr>
            <a:r>
              <a:rPr lang="zh-CN" altLang="en-US" sz="1400" dirty="0" smtClean="0"/>
              <a:t>试用用户管理</a:t>
            </a:r>
            <a:endParaRPr lang="en-US" altLang="zh-CN" sz="1400" dirty="0" smtClean="0"/>
          </a:p>
          <a:p>
            <a:pPr marL="269875" indent="-269875">
              <a:buFont typeface="Arial" pitchFamily="34" charset="0"/>
              <a:buChar char="•"/>
            </a:pPr>
            <a:r>
              <a:rPr lang="zh-CN" altLang="en-US" sz="1400" dirty="0" smtClean="0"/>
              <a:t>客户可以创建试用公</a:t>
            </a:r>
            <a:r>
              <a:rPr lang="zh-CN" altLang="en-US" sz="1400" dirty="0" smtClean="0"/>
              <a:t>司（</a:t>
            </a:r>
            <a:r>
              <a:rPr lang="en-US" altLang="zh-CN" sz="1400" dirty="0" smtClean="0"/>
              <a:t>tenant</a:t>
            </a:r>
            <a:r>
              <a:rPr lang="zh-CN" altLang="en-US" sz="1400" dirty="0" smtClean="0"/>
              <a:t>）和门店（</a:t>
            </a:r>
            <a:r>
              <a:rPr lang="en-US" altLang="zh-CN" sz="1400" dirty="0" smtClean="0"/>
              <a:t> store</a:t>
            </a:r>
            <a:r>
              <a:rPr lang="zh-CN" altLang="en-US" sz="1400" dirty="0" smtClean="0"/>
              <a:t>）</a:t>
            </a:r>
            <a:endParaRPr lang="en-US" altLang="zh-CN" sz="1400" dirty="0" smtClean="0"/>
          </a:p>
          <a:p>
            <a:pPr marL="269875" indent="-269875">
              <a:buFont typeface="Arial" pitchFamily="34" charset="0"/>
              <a:buChar char="•"/>
            </a:pPr>
            <a:r>
              <a:rPr lang="zh-CN" altLang="en-US" sz="1400" dirty="0" smtClean="0"/>
              <a:t>创建菜品（</a:t>
            </a:r>
            <a:r>
              <a:rPr lang="en-US" altLang="zh-CN" sz="1400" dirty="0" smtClean="0"/>
              <a:t>item</a:t>
            </a:r>
            <a:r>
              <a:rPr lang="zh-CN" altLang="en-US" sz="1400" dirty="0" smtClean="0"/>
              <a:t>）</a:t>
            </a:r>
            <a:endParaRPr lang="en-US" altLang="zh-CN" sz="1400" dirty="0" smtClean="0"/>
          </a:p>
          <a:p>
            <a:pPr marL="269875" indent="-269875">
              <a:buFont typeface="Arial" pitchFamily="34" charset="0"/>
              <a:buChar char="•"/>
            </a:pPr>
            <a:r>
              <a:rPr lang="zh-CN" altLang="en-US" sz="1400" dirty="0" smtClean="0"/>
              <a:t>菜</a:t>
            </a:r>
            <a:r>
              <a:rPr lang="zh-CN" altLang="en-US" sz="1400" dirty="0" smtClean="0"/>
              <a:t>单设计</a:t>
            </a:r>
            <a:endParaRPr lang="en-US" altLang="zh-CN" sz="1400" dirty="0" smtClean="0"/>
          </a:p>
          <a:p>
            <a:pPr marL="269875" indent="-269875">
              <a:buFont typeface="Arial" pitchFamily="34" charset="0"/>
              <a:buChar char="•"/>
            </a:pPr>
            <a:r>
              <a:rPr lang="zh-CN" altLang="en-US" sz="1400" dirty="0" smtClean="0"/>
              <a:t>餐</a:t>
            </a:r>
            <a:r>
              <a:rPr lang="zh-CN" altLang="en-US" sz="1400" dirty="0" smtClean="0"/>
              <a:t>桌管理</a:t>
            </a:r>
            <a:endParaRPr lang="en-US" altLang="zh-CN" sz="1400" dirty="0" smtClean="0"/>
          </a:p>
          <a:p>
            <a:pPr marL="269875" indent="-269875">
              <a:buFont typeface="Arial" pitchFamily="34" charset="0"/>
              <a:buChar char="•"/>
            </a:pPr>
            <a:r>
              <a:rPr lang="zh-CN" altLang="en-US" sz="1400" dirty="0" smtClean="0"/>
              <a:t>折</a:t>
            </a:r>
            <a:r>
              <a:rPr lang="zh-CN" altLang="en-US" sz="1400" dirty="0" smtClean="0"/>
              <a:t>扣管理</a:t>
            </a:r>
            <a:endParaRPr lang="en-US" altLang="zh-CN" sz="1400" dirty="0" smtClean="0"/>
          </a:p>
          <a:p>
            <a:pPr marL="269875" indent="-269875">
              <a:buFont typeface="Arial" pitchFamily="34" charset="0"/>
              <a:buChar char="•"/>
            </a:pPr>
            <a:endParaRPr lang="en-US" altLang="zh-CN" sz="1400" dirty="0" smtClean="0"/>
          </a:p>
          <a:p>
            <a:r>
              <a:rPr lang="zh-CN" altLang="en-US" sz="1400" b="1" dirty="0" smtClean="0"/>
              <a:t>电子点餐（</a:t>
            </a:r>
            <a:r>
              <a:rPr lang="en-US" altLang="zh-CN" sz="1400" b="1" dirty="0" smtClean="0"/>
              <a:t>Web</a:t>
            </a:r>
            <a:r>
              <a:rPr lang="zh-CN" altLang="en-US" sz="1400" b="1" dirty="0" smtClean="0"/>
              <a:t> </a:t>
            </a:r>
            <a:r>
              <a:rPr lang="en-US" altLang="zh-CN" sz="1400" b="1" dirty="0" smtClean="0"/>
              <a:t>based</a:t>
            </a:r>
            <a:r>
              <a:rPr lang="zh-CN" altLang="en-US" sz="1400" b="1" dirty="0" smtClean="0"/>
              <a:t> </a:t>
            </a:r>
            <a:r>
              <a:rPr lang="en-US" altLang="zh-CN" sz="1400" b="1" dirty="0" smtClean="0"/>
              <a:t>mobile</a:t>
            </a:r>
            <a:r>
              <a:rPr lang="zh-CN" altLang="en-US" sz="1400" b="1" dirty="0" smtClean="0"/>
              <a:t>版）</a:t>
            </a:r>
            <a:endParaRPr lang="en-US" altLang="zh-CN" sz="1400" b="1" dirty="0" smtClean="0"/>
          </a:p>
          <a:p>
            <a:pPr marL="269875" indent="-269875">
              <a:buFont typeface="Arial" pitchFamily="34" charset="0"/>
              <a:buChar char="•"/>
            </a:pPr>
            <a:r>
              <a:rPr lang="zh-CN" altLang="en-US" sz="1400" dirty="0" smtClean="0"/>
              <a:t>用户登录</a:t>
            </a:r>
            <a:endParaRPr lang="en-US" altLang="zh-CN" sz="1400" dirty="0" smtClean="0"/>
          </a:p>
          <a:p>
            <a:pPr marL="269875" indent="-269875">
              <a:buFont typeface="Arial" pitchFamily="34" charset="0"/>
              <a:buChar char="•"/>
            </a:pPr>
            <a:r>
              <a:rPr lang="zh-CN" altLang="en-US" sz="1400" dirty="0" smtClean="0"/>
              <a:t>显</a:t>
            </a:r>
            <a:r>
              <a:rPr lang="zh-CN" altLang="en-US" sz="1400" dirty="0" smtClean="0"/>
              <a:t>示菜</a:t>
            </a:r>
            <a:r>
              <a:rPr lang="zh-CN" altLang="en-US" sz="1400" dirty="0" smtClean="0"/>
              <a:t>单</a:t>
            </a:r>
            <a:endParaRPr lang="en-US" altLang="zh-CN" sz="1400" dirty="0" smtClean="0"/>
          </a:p>
          <a:p>
            <a:pPr marL="269875" indent="-269875">
              <a:buFont typeface="Arial" pitchFamily="34" charset="0"/>
              <a:buChar char="•"/>
            </a:pPr>
            <a:r>
              <a:rPr lang="zh-CN" altLang="en-US" sz="1400" dirty="0" smtClean="0"/>
              <a:t>显</a:t>
            </a:r>
            <a:r>
              <a:rPr lang="zh-CN" altLang="en-US" sz="1400" dirty="0" smtClean="0"/>
              <a:t>示餐桌</a:t>
            </a:r>
            <a:endParaRPr lang="en-US" altLang="zh-CN" sz="1400" dirty="0" smtClean="0"/>
          </a:p>
          <a:p>
            <a:pPr marL="269875" indent="-269875">
              <a:buFont typeface="Arial" pitchFamily="34" charset="0"/>
              <a:buChar char="•"/>
            </a:pPr>
            <a:r>
              <a:rPr lang="zh-CN" altLang="en-US" sz="1400" dirty="0" smtClean="0"/>
              <a:t>计</a:t>
            </a:r>
            <a:r>
              <a:rPr lang="zh-CN" altLang="en-US" sz="1400" dirty="0" smtClean="0"/>
              <a:t>算折扣</a:t>
            </a:r>
            <a:endParaRPr lang="en-US" altLang="zh-CN" sz="1400" dirty="0" smtClean="0"/>
          </a:p>
          <a:p>
            <a:pPr marL="269875" indent="-269875">
              <a:buFont typeface="Arial" pitchFamily="34" charset="0"/>
              <a:buChar char="•"/>
            </a:pPr>
            <a:r>
              <a:rPr lang="zh-CN" altLang="en-US" sz="1400" dirty="0" smtClean="0"/>
              <a:t>创建订单</a:t>
            </a:r>
            <a:endParaRPr lang="en-US" altLang="zh-CN" sz="1400" dirty="0" smtClean="0"/>
          </a:p>
          <a:p>
            <a:endParaRPr lang="en-US" altLang="zh-CN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sz="1400" b="1" dirty="0" smtClean="0"/>
              <a:t>收</a:t>
            </a:r>
            <a:r>
              <a:rPr lang="zh-CN" altLang="en-US" sz="1400" b="1" dirty="0" smtClean="0"/>
              <a:t>银系统</a:t>
            </a:r>
            <a:endParaRPr lang="en-US" altLang="zh-CN" sz="1400" b="1" dirty="0" smtClean="0"/>
          </a:p>
          <a:p>
            <a:pPr marL="269875" indent="-269875">
              <a:buFont typeface="Arial" pitchFamily="34" charset="0"/>
              <a:buChar char="•"/>
            </a:pPr>
            <a:r>
              <a:rPr lang="zh-CN" altLang="en-US" sz="1400" dirty="0" smtClean="0"/>
              <a:t>列出准备结帐的餐桌</a:t>
            </a:r>
            <a:endParaRPr lang="en-US" altLang="zh-CN" sz="1400" dirty="0" smtClean="0"/>
          </a:p>
          <a:p>
            <a:pPr marL="269875" indent="-269875">
              <a:buFont typeface="Arial" pitchFamily="34" charset="0"/>
              <a:buChar char="•"/>
            </a:pPr>
            <a:r>
              <a:rPr lang="zh-CN" altLang="en-US" sz="1400" dirty="0" smtClean="0"/>
              <a:t>显示对应的订单</a:t>
            </a:r>
            <a:endParaRPr lang="en-US" altLang="zh-CN" sz="1400" dirty="0" smtClean="0"/>
          </a:p>
          <a:p>
            <a:pPr marL="269875" indent="-269875">
              <a:buFont typeface="Arial" pitchFamily="34" charset="0"/>
              <a:buChar char="•"/>
            </a:pPr>
            <a:r>
              <a:rPr lang="zh-CN" altLang="en-US" sz="1400" dirty="0" smtClean="0"/>
              <a:t>支</a:t>
            </a:r>
            <a:r>
              <a:rPr lang="zh-CN" altLang="en-US" sz="1400" dirty="0" smtClean="0"/>
              <a:t>付，关闭订单</a:t>
            </a:r>
            <a:endParaRPr lang="en-US" altLang="zh-CN" sz="1400" dirty="0" smtClean="0"/>
          </a:p>
          <a:p>
            <a:endParaRPr lang="en-US" altLang="zh-CN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457200"/>
            <a:ext cx="29867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版本</a:t>
            </a:r>
            <a:r>
              <a:rPr lang="en-US" altLang="zh-CN" sz="2800" dirty="0" smtClean="0"/>
              <a:t>III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–</a:t>
            </a:r>
            <a:r>
              <a:rPr lang="zh-CN" altLang="en-US" sz="2800" dirty="0" smtClean="0"/>
              <a:t> 正式版本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295400"/>
            <a:ext cx="8153400" cy="55626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400" b="1" dirty="0" smtClean="0"/>
              <a:t>后台管理</a:t>
            </a:r>
            <a:endParaRPr lang="en-US" altLang="zh-CN" sz="1400" b="1" dirty="0" smtClean="0"/>
          </a:p>
          <a:p>
            <a:pPr marL="269875" indent="-269875">
              <a:buFont typeface="Arial" pitchFamily="34" charset="0"/>
              <a:buChar char="•"/>
            </a:pPr>
            <a:r>
              <a:rPr lang="zh-CN" altLang="en-US" sz="1400" dirty="0" smtClean="0"/>
              <a:t>用户管理，权限管理</a:t>
            </a:r>
            <a:endParaRPr lang="en-US" altLang="zh-CN" sz="1400" dirty="0" smtClean="0"/>
          </a:p>
          <a:p>
            <a:pPr marL="269875" indent="-269875">
              <a:buFont typeface="Arial" pitchFamily="34" charset="0"/>
              <a:buChar char="•"/>
            </a:pPr>
            <a:r>
              <a:rPr lang="zh-CN" altLang="en-US" sz="1400" dirty="0" smtClean="0"/>
              <a:t>客户可以创建试用公</a:t>
            </a:r>
            <a:r>
              <a:rPr lang="zh-CN" altLang="en-US" sz="1400" dirty="0" smtClean="0"/>
              <a:t>司（</a:t>
            </a:r>
            <a:r>
              <a:rPr lang="en-US" altLang="zh-CN" sz="1400" dirty="0" smtClean="0"/>
              <a:t>tenant</a:t>
            </a:r>
            <a:r>
              <a:rPr lang="zh-CN" altLang="en-US" sz="1400" dirty="0" smtClean="0"/>
              <a:t>）和门店（</a:t>
            </a:r>
            <a:r>
              <a:rPr lang="en-US" altLang="zh-CN" sz="1400" dirty="0" smtClean="0"/>
              <a:t> store</a:t>
            </a:r>
            <a:r>
              <a:rPr lang="zh-CN" altLang="en-US" sz="1400" dirty="0" smtClean="0"/>
              <a:t>）</a:t>
            </a:r>
            <a:endParaRPr lang="en-US" altLang="zh-CN" sz="1400" dirty="0" smtClean="0"/>
          </a:p>
          <a:p>
            <a:pPr marL="269875" indent="-269875">
              <a:buFont typeface="Arial" pitchFamily="34" charset="0"/>
              <a:buChar char="•"/>
            </a:pPr>
            <a:r>
              <a:rPr lang="zh-CN" altLang="en-US" sz="1400" dirty="0" smtClean="0"/>
              <a:t>创建菜品（</a:t>
            </a:r>
            <a:r>
              <a:rPr lang="en-US" altLang="zh-CN" sz="1400" dirty="0" smtClean="0"/>
              <a:t>item</a:t>
            </a:r>
            <a:r>
              <a:rPr lang="zh-CN" altLang="en-US" sz="1400" dirty="0" smtClean="0"/>
              <a:t>）</a:t>
            </a:r>
            <a:endParaRPr lang="en-US" altLang="zh-CN" sz="1400" dirty="0" smtClean="0"/>
          </a:p>
          <a:p>
            <a:pPr marL="269875" indent="-269875">
              <a:buFont typeface="Arial" pitchFamily="34" charset="0"/>
              <a:buChar char="•"/>
            </a:pPr>
            <a:r>
              <a:rPr lang="zh-CN" altLang="en-US" sz="1400" dirty="0" smtClean="0"/>
              <a:t>菜</a:t>
            </a:r>
            <a:r>
              <a:rPr lang="zh-CN" altLang="en-US" sz="1400" dirty="0" smtClean="0"/>
              <a:t>单设计</a:t>
            </a:r>
            <a:endParaRPr lang="en-US" altLang="zh-CN" sz="1400" dirty="0" smtClean="0"/>
          </a:p>
          <a:p>
            <a:pPr marL="269875" indent="-269875">
              <a:buFont typeface="Arial" pitchFamily="34" charset="0"/>
              <a:buChar char="•"/>
            </a:pPr>
            <a:r>
              <a:rPr lang="zh-CN" altLang="en-US" sz="1400" dirty="0" smtClean="0"/>
              <a:t>餐</a:t>
            </a:r>
            <a:r>
              <a:rPr lang="zh-CN" altLang="en-US" sz="1400" dirty="0" smtClean="0"/>
              <a:t>桌管理，布局管理</a:t>
            </a:r>
            <a:endParaRPr lang="en-US" altLang="zh-CN" sz="1400" dirty="0" smtClean="0"/>
          </a:p>
          <a:p>
            <a:pPr marL="269875" indent="-269875">
              <a:buFont typeface="Arial" pitchFamily="34" charset="0"/>
              <a:buChar char="•"/>
            </a:pPr>
            <a:r>
              <a:rPr lang="zh-CN" altLang="en-US" sz="1400" dirty="0" smtClean="0"/>
              <a:t>折</a:t>
            </a:r>
            <a:r>
              <a:rPr lang="zh-CN" altLang="en-US" sz="1400" dirty="0" smtClean="0"/>
              <a:t>扣管理</a:t>
            </a:r>
            <a:endParaRPr lang="en-US" altLang="zh-CN" sz="1400" dirty="0" smtClean="0"/>
          </a:p>
          <a:p>
            <a:pPr marL="269875" indent="-269875">
              <a:buFont typeface="Arial" pitchFamily="34" charset="0"/>
              <a:buChar char="•"/>
            </a:pPr>
            <a:r>
              <a:rPr lang="zh-CN" altLang="en-US" sz="1400" dirty="0" smtClean="0"/>
              <a:t>配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出菜管理</a:t>
            </a:r>
            <a:endParaRPr lang="en-US" altLang="zh-CN" sz="1400" dirty="0" smtClean="0"/>
          </a:p>
          <a:p>
            <a:pPr marL="269875" indent="-269875">
              <a:buFont typeface="Arial" pitchFamily="34" charset="0"/>
              <a:buChar char="•"/>
            </a:pPr>
            <a:r>
              <a:rPr lang="zh-CN" altLang="en-US" sz="1400" dirty="0" smtClean="0"/>
              <a:t>报表分析</a:t>
            </a:r>
            <a:endParaRPr lang="en-US" altLang="zh-CN" sz="1400" dirty="0" smtClean="0"/>
          </a:p>
          <a:p>
            <a:pPr marL="269875" indent="-269875">
              <a:buFont typeface="Arial" pitchFamily="34" charset="0"/>
              <a:buChar char="•"/>
            </a:pPr>
            <a:endParaRPr lang="en-US" altLang="zh-CN" sz="1400" dirty="0" smtClean="0"/>
          </a:p>
          <a:p>
            <a:r>
              <a:rPr lang="zh-CN" altLang="en-US" sz="1400" b="1" dirty="0" smtClean="0"/>
              <a:t>电子点餐（</a:t>
            </a:r>
            <a:r>
              <a:rPr lang="en-US" altLang="zh-CN" sz="1400" b="1" dirty="0" smtClean="0"/>
              <a:t>Web</a:t>
            </a:r>
            <a:r>
              <a:rPr lang="zh-CN" altLang="en-US" sz="1400" b="1" dirty="0" smtClean="0"/>
              <a:t> </a:t>
            </a:r>
            <a:r>
              <a:rPr lang="en-US" altLang="zh-CN" sz="1400" b="1" dirty="0" smtClean="0"/>
              <a:t>based</a:t>
            </a:r>
            <a:r>
              <a:rPr lang="zh-CN" altLang="en-US" sz="1400" b="1" dirty="0" smtClean="0"/>
              <a:t> </a:t>
            </a:r>
            <a:r>
              <a:rPr lang="en-US" altLang="zh-CN" sz="1400" b="1" dirty="0" smtClean="0"/>
              <a:t>mobile</a:t>
            </a:r>
            <a:r>
              <a:rPr lang="zh-CN" altLang="en-US" sz="1400" b="1" dirty="0" smtClean="0"/>
              <a:t>版）</a:t>
            </a:r>
            <a:endParaRPr lang="en-US" altLang="zh-CN" sz="1400" b="1" dirty="0" smtClean="0"/>
          </a:p>
          <a:p>
            <a:pPr marL="269875" indent="-269875">
              <a:buFont typeface="Arial" pitchFamily="34" charset="0"/>
              <a:buChar char="•"/>
            </a:pPr>
            <a:r>
              <a:rPr lang="zh-CN" altLang="en-US" sz="1400" dirty="0" smtClean="0"/>
              <a:t>用户登录</a:t>
            </a:r>
            <a:endParaRPr lang="en-US" altLang="zh-CN" sz="1400" dirty="0" smtClean="0"/>
          </a:p>
          <a:p>
            <a:pPr marL="269875" indent="-269875">
              <a:buFont typeface="Arial" pitchFamily="34" charset="0"/>
              <a:buChar char="•"/>
            </a:pPr>
            <a:r>
              <a:rPr lang="zh-CN" altLang="en-US" sz="1400" dirty="0" smtClean="0"/>
              <a:t>显示菜单</a:t>
            </a:r>
            <a:endParaRPr lang="en-US" altLang="zh-CN" sz="1400" dirty="0" smtClean="0"/>
          </a:p>
          <a:p>
            <a:pPr marL="269875" indent="-269875">
              <a:buFont typeface="Arial" pitchFamily="34" charset="0"/>
              <a:buChar char="•"/>
            </a:pPr>
            <a:r>
              <a:rPr lang="zh-CN" altLang="en-US" sz="1400" dirty="0" smtClean="0"/>
              <a:t>显示餐桌布局，餐桌合并</a:t>
            </a:r>
            <a:endParaRPr lang="en-US" altLang="zh-CN" sz="1400" dirty="0" smtClean="0"/>
          </a:p>
          <a:p>
            <a:pPr marL="269875" indent="-269875">
              <a:buFont typeface="Arial" pitchFamily="34" charset="0"/>
              <a:buChar char="•"/>
            </a:pPr>
            <a:r>
              <a:rPr lang="zh-CN" altLang="en-US" sz="1400" dirty="0" smtClean="0"/>
              <a:t>计</a:t>
            </a:r>
            <a:r>
              <a:rPr lang="zh-CN" altLang="en-US" sz="1400" dirty="0" smtClean="0"/>
              <a:t>算折扣</a:t>
            </a:r>
            <a:endParaRPr lang="en-US" altLang="zh-CN" sz="1400" dirty="0" smtClean="0"/>
          </a:p>
          <a:p>
            <a:pPr marL="269875" indent="-269875">
              <a:buFont typeface="Arial" pitchFamily="34" charset="0"/>
              <a:buChar char="•"/>
            </a:pPr>
            <a:r>
              <a:rPr lang="zh-CN" altLang="en-US" sz="1400" dirty="0" smtClean="0"/>
              <a:t>创建订单</a:t>
            </a:r>
            <a:endParaRPr lang="en-US" altLang="zh-CN" sz="1400" dirty="0" smtClean="0"/>
          </a:p>
          <a:p>
            <a:endParaRPr lang="en-US" altLang="zh-CN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sz="1400" b="1" dirty="0" smtClean="0"/>
              <a:t>收</a:t>
            </a:r>
            <a:r>
              <a:rPr lang="zh-CN" altLang="en-US" sz="1400" b="1" dirty="0" smtClean="0"/>
              <a:t>银系统</a:t>
            </a:r>
            <a:endParaRPr lang="en-US" altLang="zh-CN" sz="1400" b="1" dirty="0" smtClean="0"/>
          </a:p>
          <a:p>
            <a:pPr marL="269875" indent="-269875">
              <a:buFont typeface="Arial" pitchFamily="34" charset="0"/>
              <a:buChar char="•"/>
            </a:pPr>
            <a:r>
              <a:rPr lang="zh-CN" altLang="en-US" sz="1400" dirty="0" smtClean="0"/>
              <a:t>列出准备结帐的餐桌</a:t>
            </a:r>
            <a:endParaRPr lang="en-US" altLang="zh-CN" sz="1400" dirty="0" smtClean="0"/>
          </a:p>
          <a:p>
            <a:pPr marL="269875" indent="-269875">
              <a:buFont typeface="Arial" pitchFamily="34" charset="0"/>
              <a:buChar char="•"/>
            </a:pPr>
            <a:r>
              <a:rPr lang="zh-CN" altLang="en-US" sz="1400" dirty="0" smtClean="0"/>
              <a:t>显示对应的订单</a:t>
            </a:r>
            <a:endParaRPr lang="en-US" altLang="zh-CN" sz="1400" dirty="0" smtClean="0"/>
          </a:p>
          <a:p>
            <a:pPr marL="269875" indent="-269875">
              <a:buFont typeface="Arial" pitchFamily="34" charset="0"/>
              <a:buChar char="•"/>
            </a:pPr>
            <a:r>
              <a:rPr lang="zh-CN" altLang="en-US" sz="1400" dirty="0" smtClean="0"/>
              <a:t>支</a:t>
            </a:r>
            <a:r>
              <a:rPr lang="zh-CN" altLang="en-US" sz="1400" dirty="0" smtClean="0"/>
              <a:t>付，关闭订单</a:t>
            </a:r>
            <a:endParaRPr lang="en-US" altLang="zh-CN" sz="1400" dirty="0" smtClean="0"/>
          </a:p>
          <a:p>
            <a:endParaRPr lang="en-US" altLang="zh-CN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905000" y="2057400"/>
            <a:ext cx="762000" cy="762000"/>
            <a:chOff x="1219200" y="1828800"/>
            <a:chExt cx="762000" cy="762000"/>
          </a:xfrm>
        </p:grpSpPr>
        <p:sp>
          <p:nvSpPr>
            <p:cNvPr id="4" name="Rectangle 3"/>
            <p:cNvSpPr/>
            <p:nvPr/>
          </p:nvSpPr>
          <p:spPr>
            <a:xfrm>
              <a:off x="1447800" y="1828800"/>
              <a:ext cx="304800" cy="76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828800" y="1905000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828800" y="2133600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828800" y="2362200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219200" y="1905000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219200" y="2133600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219200" y="2362200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429000" y="2057400"/>
            <a:ext cx="762000" cy="762000"/>
            <a:chOff x="1219200" y="1828800"/>
            <a:chExt cx="762000" cy="762000"/>
          </a:xfrm>
        </p:grpSpPr>
        <p:sp>
          <p:nvSpPr>
            <p:cNvPr id="13" name="Rectangle 12"/>
            <p:cNvSpPr/>
            <p:nvPr/>
          </p:nvSpPr>
          <p:spPr>
            <a:xfrm>
              <a:off x="1447800" y="1828800"/>
              <a:ext cx="304800" cy="76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828800" y="1905000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828800" y="2362200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219200" y="1905000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219200" y="2362200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648200" y="2057400"/>
            <a:ext cx="762000" cy="762000"/>
            <a:chOff x="1219200" y="1828800"/>
            <a:chExt cx="762000" cy="762000"/>
          </a:xfrm>
        </p:grpSpPr>
        <p:sp>
          <p:nvSpPr>
            <p:cNvPr id="21" name="Rectangle 20"/>
            <p:cNvSpPr/>
            <p:nvPr/>
          </p:nvSpPr>
          <p:spPr>
            <a:xfrm>
              <a:off x="1447800" y="1828800"/>
              <a:ext cx="304800" cy="76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828800" y="2133600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1219200" y="2133600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867400" y="1828800"/>
            <a:ext cx="762000" cy="1219200"/>
            <a:chOff x="5867400" y="1828800"/>
            <a:chExt cx="762000" cy="1219200"/>
          </a:xfrm>
        </p:grpSpPr>
        <p:sp>
          <p:nvSpPr>
            <p:cNvPr id="27" name="Rectangle 26"/>
            <p:cNvSpPr/>
            <p:nvPr/>
          </p:nvSpPr>
          <p:spPr>
            <a:xfrm>
              <a:off x="6096000" y="2057400"/>
              <a:ext cx="304800" cy="76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6477000" y="2133600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6477000" y="2362200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477000" y="2590800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867400" y="2133600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867400" y="2362200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867400" y="2590800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6172200" y="1828800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72200" y="2895600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766</TotalTime>
  <Words>481</Words>
  <Application>Microsoft Office PowerPoint</Application>
  <PresentationFormat>On-screen Show (4:3)</PresentationFormat>
  <Paragraphs>130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Origin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Zhilong</dc:creator>
  <cp:lastModifiedBy>Zhilong</cp:lastModifiedBy>
  <cp:revision>66</cp:revision>
  <dcterms:created xsi:type="dcterms:W3CDTF">2006-08-16T00:00:00Z</dcterms:created>
  <dcterms:modified xsi:type="dcterms:W3CDTF">2013-11-26T13:04:56Z</dcterms:modified>
</cp:coreProperties>
</file>