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5A9-29D2-FA32-892D-D5985328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B07B6-9A1B-D6F2-3B4F-2E00570B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2421-063F-C82C-B15D-DF34F9D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CE8F-2C60-0B75-7258-67DFD5F6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E066-6963-A99F-5158-FF26222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328B-687E-6943-1AEA-07081B8F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446E-7E67-8922-B565-3F1EF514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E488-06CD-D386-C1BF-BAF5DD3F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9B5-79B4-9EA1-1D6E-BE8861FB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DECC-E06E-26B9-F53D-BD75030F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C86A7-2C53-547D-667D-0F80AE5E0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DFEE-72BD-82A9-4B37-F9D2E26F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75AE-9935-D6B0-E484-425922D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430C-E446-F3E2-60FB-014B052B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4F05-9D83-720B-78BE-A78F54AC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5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1C19-6D44-4C0A-1A62-924777F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B2FF-A115-8152-4A71-110C2EB4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88C4-0ABF-56A8-F16C-9B1F351F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9C90-348B-6D25-24EA-9E8F6CB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9F37-8622-9F62-C1E9-B86E552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27FA-CD00-BB6C-D1FE-25750915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51F5-C6A6-B8F4-4025-7AD29D6D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1E47-714B-C346-D90F-F5905BAF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B98E-172A-DC06-89FE-DAC91F16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314-E8A3-859C-221F-A1A92620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5FD1-BFBC-8DCB-4226-5A4568EB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D5D8-9740-0D19-140D-BF7F9FD5D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035D-DDDC-399B-2547-A3DEA023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6EA7-29B0-F7D9-E441-927B490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DF18-C8EE-3536-5F64-0C5C3F1D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C5D2-D95D-37C3-3F97-887F721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6CC-6161-F8C1-E931-DD5FA20C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C874-A7F0-9C20-58F8-82A5F359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5D1DD-414B-FAF7-85F0-28FC4A58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1A784-6A08-215B-6B49-4BF1211B4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2B2E6-A18B-99B5-6F0F-9046E9066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19C83-FC38-F362-632E-9A477CBE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2B603-3DAA-C1FE-2E25-9C11359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828F6-952A-D648-59A0-37E6103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39AB-A7F2-8179-3BE4-87FEBAB3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D7079-A9A0-7E25-E7DA-499FF044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D64E7-46EF-C8F8-AA10-518EC3FB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DDDB1-E742-CA15-3D4B-1D4CC97B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F26AC-5F28-BD3B-60DE-21FF0693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45A1-E102-A384-ED1E-909BC980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3D574-C4D9-00C0-6753-E43B3B45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1B78-1251-8E02-47BD-3638AFA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A346-2C4E-BF35-C234-AD457F96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9C096-8BAE-9891-D869-FDCEFA9A5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415-1EC2-D237-A5E3-606804B4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225C-3E5B-4E9A-0C18-EC3381B1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FC52-C850-4CCA-83BB-C7E53E74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DAC7-074A-F121-DBC3-97F942CC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CCE70-1AC7-7F76-5694-9F2160116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A21D9-9EA5-5EC6-519B-BF636CFB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5095-0D84-E011-96A4-7E3270CB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C4DB9-2A5E-920F-E714-1E73C4D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0CA56-C8B1-9D96-A1A2-43C0C7F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0F299-F3ED-B810-E85F-23C30CEE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55AB-6567-7DC7-636F-653165EB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53D2-9A6B-6D4C-A451-85BC52F01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9210-5E2F-4949-AB5D-E89D7B5EE100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76AE-0E3D-474E-1486-5937D6DD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BA9B-2EDD-C719-FA09-26B45E9C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15E-D5A2-4685-9514-9479A302F7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AAB7-CD53-A55F-DBEA-C6AA2D59A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ROSSMANN Sales Forecasting Dataset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A2A2A-027D-4C5D-3D71-F1EF863A6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Silver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03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1ED2-3AC0-20B1-2D82-2B08CB2E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74F2-EF77-5AA7-DE4C-1D023EDA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Forecasting Sales and Customers using data provided by Rossman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5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117A-2CFE-0A03-331D-ED63F61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3C47-C4C1-4A2F-B469-55132FF8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in specific columns such as </a:t>
            </a:r>
            <a:r>
              <a:rPr lang="en-US" dirty="0" err="1"/>
              <a:t>CompetitionOpenSinceMonth</a:t>
            </a:r>
            <a:r>
              <a:rPr lang="en-US" dirty="0"/>
              <a:t> and </a:t>
            </a:r>
            <a:r>
              <a:rPr lang="en-US" dirty="0" err="1"/>
              <a:t>CompetitionOpenSinceYear</a:t>
            </a:r>
            <a:r>
              <a:rPr lang="en-US" dirty="0"/>
              <a:t> having 354 missing values</a:t>
            </a:r>
          </a:p>
          <a:p>
            <a:r>
              <a:rPr lang="en-US" dirty="0"/>
              <a:t>Promo2SinceWeek, Promo2SinceYear, </a:t>
            </a:r>
            <a:r>
              <a:rPr lang="en-US" dirty="0" err="1"/>
              <a:t>PromoInterval</a:t>
            </a:r>
            <a:r>
              <a:rPr lang="en-US" dirty="0"/>
              <a:t> have 544 Nan data. This is related to Promo2 being 0 or 1. So these variables can be considered as Not Missing At Random (NMAR)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1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9107-D233-4B92-4EFF-0F11A335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5C96-B5D6-A185-2980-80923EDA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will be required for parsing in the Train and Test Dataset to get Week Number as well as the day of the week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These can be used to identify the Promo2SinceYear and Promo2SinceWeek.</a:t>
            </a:r>
          </a:p>
          <a:p>
            <a:r>
              <a:rPr lang="en-US" dirty="0"/>
              <a:t>We will need to Encode the </a:t>
            </a:r>
            <a:r>
              <a:rPr lang="en-US" dirty="0" err="1"/>
              <a:t>PromoInterval</a:t>
            </a:r>
            <a:r>
              <a:rPr lang="en-US" dirty="0"/>
              <a:t> so that it breaks up the months into individual columns</a:t>
            </a:r>
          </a:p>
          <a:p>
            <a:r>
              <a:rPr lang="en-US" dirty="0"/>
              <a:t>Store and Train Dataset both have 1115 unique Stores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0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CDAE-2E2C-FD6E-F5F5-0C60374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438A-3E1C-4749-F165-C6682A04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the date column into datetime format. </a:t>
            </a:r>
            <a:r>
              <a:rPr lang="en-GB" dirty="0"/>
              <a:t>Getting the week of the year as well as the day of the week will be important.</a:t>
            </a:r>
          </a:p>
          <a:p>
            <a:pPr lvl="1"/>
            <a:r>
              <a:rPr lang="en-GB" dirty="0"/>
              <a:t>This is to ensure that the day of the week is consistent with the dates provided.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51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B44-0247-0E62-ED19-08121BF9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646A-FEB7-12AE-D615-5EBDF5C4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0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ROSSMANN Sales Forecasting Dataset</vt:lpstr>
      <vt:lpstr>Dataset Overview</vt:lpstr>
      <vt:lpstr>Data Cleaning</vt:lpstr>
      <vt:lpstr>Feature Engineering</vt:lpstr>
      <vt:lpstr>Time Series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Sales Forecasting Dataset</dc:title>
  <dc:creator>Muhammad Salaar Arslan</dc:creator>
  <cp:lastModifiedBy>Muhammad Salaar Arslan</cp:lastModifiedBy>
  <cp:revision>1</cp:revision>
  <dcterms:created xsi:type="dcterms:W3CDTF">2023-12-03T17:24:49Z</dcterms:created>
  <dcterms:modified xsi:type="dcterms:W3CDTF">2023-12-03T21:30:52Z</dcterms:modified>
</cp:coreProperties>
</file>