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ud van der Ham" initials="RvdH" lastIdx="2" clrIdx="0">
    <p:extLst>
      <p:ext uri="{19B8F6BF-5375-455C-9EA6-DF929625EA0E}">
        <p15:presenceInfo xmlns:p15="http://schemas.microsoft.com/office/powerpoint/2012/main" userId="b63d55b363a3a2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775E-64A7-40B0-8562-CC45592B1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01987-449B-4280-93D7-3A22AEBD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228F-A48F-46CE-AEFD-ACD7E643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0FAA-0078-4A9E-9371-DA0A2B22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9117-C6C3-49B6-8BD2-6E667C8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CAD6-0AC6-4987-8F04-44C7B924E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0BA45-C59F-492D-AF7E-8B010BB6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E752-083B-4DC6-9E8B-1475A686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232B-2497-4C12-82D0-E8E4F477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6FBF-4566-4B19-A14A-DBD39D50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E38A8-2AEC-447E-B92E-67F9C69A4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2B968-B859-4B72-B023-990968BD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0FCC-0D9C-47D6-A548-D52B9FD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7CE0-7398-4662-B959-8C60E29C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08BC-0180-462C-BA56-FB7B494B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FB9B-8EB7-4186-B773-46D094C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3EEB-8C66-49D1-9E7D-CC06DA55C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9081-4AB8-4AA1-B167-4561B25F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E374-6F1A-435C-88B4-B74E7C3B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7BFD-D199-425A-A427-51A8AB2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5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2EC8-8C6D-4A24-BCCD-5D684F0E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6A336-3B8B-4C0A-AB47-F2B591A2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37C8-52EE-48B4-8965-64573EB1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25A2-C1B3-4DD3-9DF7-9212E244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23A-A3B2-4EC6-924B-492DDBD1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C7A8-C2B8-422F-994E-288F142B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7484-B26A-4470-9F6E-1668ABBE2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4F92-06C9-4DDC-A317-92C43B949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D2BAD-B1F8-43FF-B2A9-A3530ADA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AF92B-0E85-40BA-876A-D1DADE33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1FE9D-A883-481D-8E89-06AABF5A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D217-FF2B-484D-8A9A-9D767E8F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8452-F30A-4BC7-8A3B-998F52BD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879EB-3A36-4249-B996-C7E32DE18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2F8EA-F572-4F16-AE58-C45DB6E31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37A40-A214-4CE8-A58E-72DB1A67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D475-1308-434E-9D6D-34C2BBDC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67A59-B2BD-4587-BC2E-7844FEAC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F2CD4-C0FE-4D73-833E-B0204D15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1864-25A0-477D-859A-FFDC61AB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D5775-256A-40D7-9D16-8EE06700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07ECF-B8CE-415C-84CC-AB525A4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37EF9-A6C5-4D85-B2B8-C3CAF2F1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B071F-F32F-4B61-A9BF-D7FEFA1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FBF1F-7EE5-46DA-BFB9-4FA34A15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A94C6-1E9E-4F6E-A258-74005A7C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B972-4CC3-44A2-9B48-CDA1C38D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4878-3174-4D46-A15A-7EAA83D5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93663-C687-478B-BE75-5E28B558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191B-78A4-4091-BD62-0148C3D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1CA76-9036-4655-A996-D36482D4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4A31-ADB7-412E-B0D9-423C518D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399A-0605-41C7-B207-0CB3192B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F6143-B5FE-4A96-AF29-C004F2D1E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B2FC7-159A-415F-8673-CB886499A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010E-AB1F-4DC9-B27E-9B3FA37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E82D2-B280-48AC-99C3-1BC642AA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D9F24-5F88-4FD0-8997-9605C09D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0CC13-4748-43DD-901C-B9B5F1C9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F1714-E55D-4512-9E07-076F692AA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260A-A240-4375-B14B-F5305C9B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92A4-BA14-4DC1-A71D-8B3B03B39D50}" type="datetimeFigureOut">
              <a:rPr lang="en-US" smtClean="0"/>
              <a:t>2020-05-02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F0B04-CABC-47C7-B528-32716AFDF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A381-6532-4B66-9D27-E91A521E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3B10-B7EB-434D-958A-95BB37EB3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abim/package-embedd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49B8-B1CC-45BB-B4B0-8FE94832E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Package embedder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20D1-4A7E-425B-9781-53DF0597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4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Embed pure Python packages in a Python program/package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Ruud van der Ham, salabim.org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BDA0-78EA-48F8-A8D7-63B396A0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7AE6-BEC8-4132-A443-B371D850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case:</a:t>
            </a:r>
          </a:p>
          <a:p>
            <a:r>
              <a:rPr lang="en-US" dirty="0"/>
              <a:t>Programs that rely on a pure Python package(s)</a:t>
            </a:r>
          </a:p>
          <a:p>
            <a:r>
              <a:rPr lang="en-US" dirty="0"/>
              <a:t>Packages that rely on a pure Python package(s)</a:t>
            </a:r>
          </a:p>
          <a:p>
            <a:pPr marL="0" indent="0">
              <a:buNone/>
            </a:pPr>
            <a:r>
              <a:rPr lang="en-US" dirty="0"/>
              <a:t>No need for user to (pip) install these packages(s)</a:t>
            </a:r>
          </a:p>
          <a:p>
            <a:pPr marL="0" indent="0">
              <a:buNone/>
            </a:pPr>
            <a:r>
              <a:rPr lang="en-US" dirty="0"/>
              <a:t>Guarantees that proper (older?) version is used</a:t>
            </a:r>
          </a:p>
          <a:p>
            <a:pPr marL="0" indent="0">
              <a:buNone/>
            </a:pPr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PySimpleGUI</a:t>
            </a:r>
            <a:r>
              <a:rPr lang="en-US" dirty="0"/>
              <a:t>, salabim, </a:t>
            </a:r>
            <a:r>
              <a:rPr lang="en-US" dirty="0" err="1"/>
              <a:t>boltons</a:t>
            </a:r>
            <a:r>
              <a:rPr lang="en-US" dirty="0"/>
              <a:t>, superstring, 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skyfield</a:t>
            </a:r>
            <a:r>
              <a:rPr lang="en-US" dirty="0"/>
              <a:t>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3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91AF4-126B-4B4D-9536-17219B24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B505-C9F2-4E2F-AB75-2029790C0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48"/>
            <a:ext cx="10515600" cy="4649915"/>
          </a:xfrm>
        </p:spPr>
        <p:txBody>
          <a:bodyPr/>
          <a:lstStyle/>
          <a:p>
            <a:r>
              <a:rPr lang="en-US" dirty="0"/>
              <a:t>API</a:t>
            </a:r>
          </a:p>
          <a:p>
            <a:r>
              <a:rPr lang="en-US" dirty="0"/>
              <a:t>GUI to select program/package to embed package(s) 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70922-6E1B-4307-B798-D526BBB3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84" y="2527164"/>
            <a:ext cx="6917755" cy="40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EC7-3562-4EA9-9641-CC42D86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0CC8-C53D-4F1F-ADC2-C95266EF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481"/>
            <a:ext cx="11353800" cy="3017520"/>
          </a:xfrm>
        </p:spPr>
        <p:txBody>
          <a:bodyPr>
            <a:normAutofit/>
          </a:bodyPr>
          <a:lstStyle/>
          <a:p>
            <a:r>
              <a:rPr lang="en-US" dirty="0"/>
              <a:t>All embeddable package(s) are shown</a:t>
            </a:r>
          </a:p>
          <a:p>
            <a:r>
              <a:rPr lang="en-US" dirty="0"/>
              <a:t>Select which package(s) to embed</a:t>
            </a:r>
          </a:p>
          <a:p>
            <a:r>
              <a:rPr lang="en-US" dirty="0"/>
              <a:t>Select whether installed version should be preferred</a:t>
            </a:r>
          </a:p>
          <a:p>
            <a:r>
              <a:rPr lang="en-US" dirty="0"/>
              <a:t>Select whether only .</a:t>
            </a:r>
            <a:r>
              <a:rPr lang="en-US" dirty="0" err="1"/>
              <a:t>py</a:t>
            </a:r>
            <a:r>
              <a:rPr lang="en-US" dirty="0"/>
              <a:t> files should be embedded</a:t>
            </a:r>
            <a:br>
              <a:rPr lang="en-US" dirty="0"/>
            </a:br>
            <a:r>
              <a:rPr lang="en-US" dirty="0"/>
              <a:t>(e.g. salabim contains a number of font files in the package, </a:t>
            </a:r>
            <a:r>
              <a:rPr lang="en-US" dirty="0" err="1"/>
              <a:t>skyfield</a:t>
            </a:r>
            <a:r>
              <a:rPr lang="en-US" dirty="0"/>
              <a:t> contains a number of data files)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635D-9ACF-420E-8B97-05967E56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628"/>
            <a:ext cx="598253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1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4676-3085-4BB0-9591-035DDDC4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53FA-625C-48A8-B329-ED204AF71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is written to a </a:t>
            </a:r>
            <a:r>
              <a:rPr lang="en-US" i="1" dirty="0"/>
              <a:t>.embedded.py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3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4040-4883-45E9-99DB-7A8056CA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EBB6-3D93-4BAA-B1D9-21D010F44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522529" cy="5260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happens at run time?</a:t>
            </a:r>
          </a:p>
          <a:p>
            <a:pPr marL="0" indent="0">
              <a:buNone/>
            </a:pPr>
            <a:r>
              <a:rPr lang="en-US" dirty="0"/>
              <a:t>A copy of the original site-packages folder is written to the temp directory</a:t>
            </a:r>
          </a:p>
          <a:p>
            <a:pPr marL="0" indent="0">
              <a:buNone/>
            </a:pPr>
            <a:r>
              <a:rPr lang="en-US" dirty="0"/>
              <a:t>This folder is either prepended or appended to </a:t>
            </a:r>
            <a:r>
              <a:rPr lang="en-US" i="1" dirty="0" err="1"/>
              <a:t>sys.path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And then the program continues as usual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Consequences:</a:t>
            </a:r>
          </a:p>
          <a:p>
            <a:r>
              <a:rPr lang="en-US" dirty="0"/>
              <a:t>increases file size (e.g. appr. 190 kB for </a:t>
            </a:r>
            <a:r>
              <a:rPr lang="en-US" dirty="0" err="1"/>
              <a:t>PySimpleGUI</a:t>
            </a:r>
            <a:r>
              <a:rPr lang="en-US" dirty="0"/>
              <a:t>)</a:t>
            </a:r>
          </a:p>
          <a:p>
            <a:r>
              <a:rPr lang="en-US" dirty="0"/>
              <a:t>increases </a:t>
            </a:r>
            <a:r>
              <a:rPr lang="en-US"/>
              <a:t>load time</a:t>
            </a:r>
            <a:endParaRPr lang="en-US" dirty="0"/>
          </a:p>
          <a:p>
            <a:r>
              <a:rPr lang="en-US" dirty="0"/>
              <a:t>leaves a copy of the package in the temp directory</a:t>
            </a:r>
            <a:br>
              <a:rPr lang="en-US" dirty="0"/>
            </a:br>
            <a:r>
              <a:rPr lang="en-US" dirty="0"/>
              <a:t>(is there a way to delete that at the termination of the program?)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106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6DA0-F995-48AF-BB93-9E422779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5426-BD47-48A4-92EB-EE24B5A1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9"/>
            <a:ext cx="10948416" cy="54235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Internals</a:t>
            </a:r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r>
              <a:rPr lang="en-US" i="1" dirty="0" err="1"/>
              <a:t>PySimpleGUI</a:t>
            </a:r>
            <a:r>
              <a:rPr lang="en-US" dirty="0"/>
              <a:t> as GUI engine </a:t>
            </a:r>
            <a:r>
              <a:rPr lang="en-US" dirty="0">
                <a:sym typeface="Wingdings" panose="05000000000000000000" pitchFamily="2" charset="2"/>
              </a:rPr>
              <a:t> just some lines of code</a:t>
            </a:r>
          </a:p>
          <a:p>
            <a:r>
              <a:rPr lang="en-US" i="1" dirty="0" err="1">
                <a:sym typeface="Wingdings" panose="05000000000000000000" pitchFamily="2" charset="2"/>
              </a:rPr>
              <a:t>pathlib</a:t>
            </a:r>
            <a:r>
              <a:rPr lang="en-US" dirty="0">
                <a:sym typeface="Wingdings" panose="05000000000000000000" pitchFamily="2" charset="2"/>
              </a:rPr>
              <a:t> for all file/folder handling</a:t>
            </a:r>
          </a:p>
          <a:p>
            <a:r>
              <a:rPr lang="en-US" i="1" dirty="0" err="1">
                <a:sym typeface="Wingdings" panose="05000000000000000000" pitchFamily="2" charset="2"/>
              </a:rPr>
              <a:t>zlib</a:t>
            </a:r>
            <a:r>
              <a:rPr lang="en-US" dirty="0">
                <a:sym typeface="Wingdings" panose="05000000000000000000" pitchFamily="2" charset="2"/>
              </a:rPr>
              <a:t> to compress the package contents</a:t>
            </a:r>
          </a:p>
          <a:p>
            <a:r>
              <a:rPr lang="en-US" i="1" dirty="0">
                <a:sym typeface="Wingdings" panose="05000000000000000000" pitchFamily="2" charset="2"/>
              </a:rPr>
              <a:t>base64.b64encode </a:t>
            </a:r>
            <a:r>
              <a:rPr lang="en-US" dirty="0">
                <a:sym typeface="Wingdings" panose="05000000000000000000" pitchFamily="2" charset="2"/>
              </a:rPr>
              <a:t>to encode the package contents</a:t>
            </a:r>
          </a:p>
          <a:p>
            <a:pPr marL="0" indent="0">
              <a:buNone/>
            </a:pPr>
            <a:r>
              <a:rPr lang="en-US" dirty="0"/>
              <a:t>Reads input file to scan for </a:t>
            </a:r>
            <a:r>
              <a:rPr lang="en-US" i="1" dirty="0"/>
              <a:t>import package ...</a:t>
            </a:r>
            <a:r>
              <a:rPr lang="en-US" dirty="0"/>
              <a:t> or </a:t>
            </a:r>
            <a:r>
              <a:rPr lang="en-US" i="1" dirty="0"/>
              <a:t>from package import ...</a:t>
            </a:r>
          </a:p>
          <a:p>
            <a:pPr marL="0" indent="0">
              <a:buNone/>
            </a:pPr>
            <a:r>
              <a:rPr lang="en-US" dirty="0"/>
              <a:t>Checks whether package is in a site-packages folder</a:t>
            </a:r>
          </a:p>
          <a:p>
            <a:pPr marL="0" indent="0">
              <a:buNone/>
            </a:pPr>
            <a:r>
              <a:rPr lang="en-US" dirty="0"/>
              <a:t>Encodes contents of all files in package folder in the output file</a:t>
            </a:r>
          </a:p>
          <a:p>
            <a:pPr marL="0" indent="0">
              <a:buNone/>
            </a:pPr>
            <a:r>
              <a:rPr lang="en-US" dirty="0"/>
              <a:t>Excludes not pure Python packages (not 100% proof)</a:t>
            </a:r>
          </a:p>
        </p:txBody>
      </p:sp>
    </p:spTree>
    <p:extLst>
      <p:ext uri="{BB962C8B-B14F-4D97-AF65-F5344CB8AC3E}">
        <p14:creationId xmlns:p14="http://schemas.microsoft.com/office/powerpoint/2010/main" val="199371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ACA-9A1D-4BE5-A646-6EE7D952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A0BEF-E465-4722-85A3-55A2E0D4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E99C1-CD32-4A48-A484-B37C505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34" y="1433948"/>
            <a:ext cx="731622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5ED-E0B7-46E9-9AEB-32000D6A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embedder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713D-4472-43DC-A4D6-DCD95D73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 </a:t>
            </a:r>
            <a:r>
              <a:rPr lang="en-US" dirty="0">
                <a:hlinkClick r:id="rId2"/>
              </a:rPr>
              <a:t>https://github.com/salabim/package-embedder</a:t>
            </a:r>
            <a:endParaRPr lang="en-US" dirty="0"/>
          </a:p>
          <a:p>
            <a:r>
              <a:rPr lang="en-US" dirty="0"/>
              <a:t>Questions, remarks, feedback?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7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360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 embedder</vt:lpstr>
      <vt:lpstr>Package embedder</vt:lpstr>
      <vt:lpstr>Package embedder</vt:lpstr>
      <vt:lpstr>Package embedder</vt:lpstr>
      <vt:lpstr>Package embedder</vt:lpstr>
      <vt:lpstr>Package embedder</vt:lpstr>
      <vt:lpstr>Package embedder</vt:lpstr>
      <vt:lpstr>Package embedder</vt:lpstr>
      <vt:lpstr>Package embedder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embedder</dc:title>
  <dc:creator>Ruud van der Ham</dc:creator>
  <cp:lastModifiedBy>Ruud van der Ham</cp:lastModifiedBy>
  <cp:revision>18</cp:revision>
  <cp:lastPrinted>2020-05-02T16:22:14Z</cp:lastPrinted>
  <dcterms:created xsi:type="dcterms:W3CDTF">2020-05-02T10:35:44Z</dcterms:created>
  <dcterms:modified xsi:type="dcterms:W3CDTF">2020-05-02T16:23:22Z</dcterms:modified>
</cp:coreProperties>
</file>