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4630400" cy="6264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3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92" y="442"/>
      </p:cViewPr>
      <p:guideLst>
        <p:guide orient="horz" pos="1973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025195"/>
            <a:ext cx="10972800" cy="2180896"/>
          </a:xfrm>
        </p:spPr>
        <p:txBody>
          <a:bodyPr anchor="b"/>
          <a:lstStyle>
            <a:lvl1pPr algn="ctr">
              <a:defRPr sz="5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90195"/>
            <a:ext cx="10972800" cy="1512416"/>
          </a:xfrm>
        </p:spPr>
        <p:txBody>
          <a:bodyPr/>
          <a:lstStyle>
            <a:lvl1pPr marL="0" indent="0" algn="ctr">
              <a:buNone/>
              <a:defRPr sz="2192"/>
            </a:lvl1pPr>
            <a:lvl2pPr marL="417606" indent="0" algn="ctr">
              <a:buNone/>
              <a:defRPr sz="1827"/>
            </a:lvl2pPr>
            <a:lvl3pPr marL="835213" indent="0" algn="ctr">
              <a:buNone/>
              <a:defRPr sz="1644"/>
            </a:lvl3pPr>
            <a:lvl4pPr marL="1252819" indent="0" algn="ctr">
              <a:buNone/>
              <a:defRPr sz="1461"/>
            </a:lvl4pPr>
            <a:lvl5pPr marL="1670426" indent="0" algn="ctr">
              <a:buNone/>
              <a:defRPr sz="1461"/>
            </a:lvl5pPr>
            <a:lvl6pPr marL="2088032" indent="0" algn="ctr">
              <a:buNone/>
              <a:defRPr sz="1461"/>
            </a:lvl6pPr>
            <a:lvl7pPr marL="2505639" indent="0" algn="ctr">
              <a:buNone/>
              <a:defRPr sz="1461"/>
            </a:lvl7pPr>
            <a:lvl8pPr marL="2923245" indent="0" algn="ctr">
              <a:buNone/>
              <a:defRPr sz="1461"/>
            </a:lvl8pPr>
            <a:lvl9pPr marL="3340852" indent="0" algn="ctr">
              <a:buNone/>
              <a:defRPr sz="14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BC5-265C-4494-B493-7CC5B5C2D7A6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36A3-3642-4A51-B4F4-A4BDBD59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0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BC5-265C-4494-B493-7CC5B5C2D7A6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36A3-3642-4A51-B4F4-A4BDBD59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3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33514"/>
            <a:ext cx="3154680" cy="5308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33514"/>
            <a:ext cx="9281160" cy="5308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BC5-265C-4494-B493-7CC5B5C2D7A6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36A3-3642-4A51-B4F4-A4BDBD59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7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BC5-265C-4494-B493-7CC5B5C2D7A6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36A3-3642-4A51-B4F4-A4BDBD59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9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561719"/>
            <a:ext cx="12618720" cy="2605764"/>
          </a:xfrm>
        </p:spPr>
        <p:txBody>
          <a:bodyPr anchor="b"/>
          <a:lstStyle>
            <a:lvl1pPr>
              <a:defRPr sz="5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192135"/>
            <a:ext cx="12618720" cy="1370310"/>
          </a:xfrm>
        </p:spPr>
        <p:txBody>
          <a:bodyPr/>
          <a:lstStyle>
            <a:lvl1pPr marL="0" indent="0">
              <a:buNone/>
              <a:defRPr sz="2192">
                <a:solidFill>
                  <a:schemeClr val="tx1">
                    <a:tint val="75000"/>
                  </a:schemeClr>
                </a:solidFill>
              </a:defRPr>
            </a:lvl1pPr>
            <a:lvl2pPr marL="417606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2pPr>
            <a:lvl3pPr marL="835213" indent="0">
              <a:buNone/>
              <a:defRPr sz="1644">
                <a:solidFill>
                  <a:schemeClr val="tx1">
                    <a:tint val="75000"/>
                  </a:schemeClr>
                </a:solidFill>
              </a:defRPr>
            </a:lvl3pPr>
            <a:lvl4pPr marL="1252819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4pPr>
            <a:lvl5pPr marL="1670426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5pPr>
            <a:lvl6pPr marL="2088032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6pPr>
            <a:lvl7pPr marL="2505639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7pPr>
            <a:lvl8pPr marL="2923245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8pPr>
            <a:lvl9pPr marL="3340852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BC5-265C-4494-B493-7CC5B5C2D7A6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36A3-3642-4A51-B4F4-A4BDBD59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1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667573"/>
            <a:ext cx="6217920" cy="397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667573"/>
            <a:ext cx="6217920" cy="397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BC5-265C-4494-B493-7CC5B5C2D7A6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36A3-3642-4A51-B4F4-A4BDBD59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33515"/>
            <a:ext cx="12618720" cy="1210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535618"/>
            <a:ext cx="6189344" cy="752583"/>
          </a:xfrm>
        </p:spPr>
        <p:txBody>
          <a:bodyPr anchor="b"/>
          <a:lstStyle>
            <a:lvl1pPr marL="0" indent="0">
              <a:buNone/>
              <a:defRPr sz="2192" b="1"/>
            </a:lvl1pPr>
            <a:lvl2pPr marL="417606" indent="0">
              <a:buNone/>
              <a:defRPr sz="1827" b="1"/>
            </a:lvl2pPr>
            <a:lvl3pPr marL="835213" indent="0">
              <a:buNone/>
              <a:defRPr sz="1644" b="1"/>
            </a:lvl3pPr>
            <a:lvl4pPr marL="1252819" indent="0">
              <a:buNone/>
              <a:defRPr sz="1461" b="1"/>
            </a:lvl4pPr>
            <a:lvl5pPr marL="1670426" indent="0">
              <a:buNone/>
              <a:defRPr sz="1461" b="1"/>
            </a:lvl5pPr>
            <a:lvl6pPr marL="2088032" indent="0">
              <a:buNone/>
              <a:defRPr sz="1461" b="1"/>
            </a:lvl6pPr>
            <a:lvl7pPr marL="2505639" indent="0">
              <a:buNone/>
              <a:defRPr sz="1461" b="1"/>
            </a:lvl7pPr>
            <a:lvl8pPr marL="2923245" indent="0">
              <a:buNone/>
              <a:defRPr sz="1461" b="1"/>
            </a:lvl8pPr>
            <a:lvl9pPr marL="3340852" indent="0">
              <a:buNone/>
              <a:defRPr sz="14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288201"/>
            <a:ext cx="6189344" cy="3365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535618"/>
            <a:ext cx="6219826" cy="752583"/>
          </a:xfrm>
        </p:spPr>
        <p:txBody>
          <a:bodyPr anchor="b"/>
          <a:lstStyle>
            <a:lvl1pPr marL="0" indent="0">
              <a:buNone/>
              <a:defRPr sz="2192" b="1"/>
            </a:lvl1pPr>
            <a:lvl2pPr marL="417606" indent="0">
              <a:buNone/>
              <a:defRPr sz="1827" b="1"/>
            </a:lvl2pPr>
            <a:lvl3pPr marL="835213" indent="0">
              <a:buNone/>
              <a:defRPr sz="1644" b="1"/>
            </a:lvl3pPr>
            <a:lvl4pPr marL="1252819" indent="0">
              <a:buNone/>
              <a:defRPr sz="1461" b="1"/>
            </a:lvl4pPr>
            <a:lvl5pPr marL="1670426" indent="0">
              <a:buNone/>
              <a:defRPr sz="1461" b="1"/>
            </a:lvl5pPr>
            <a:lvl6pPr marL="2088032" indent="0">
              <a:buNone/>
              <a:defRPr sz="1461" b="1"/>
            </a:lvl6pPr>
            <a:lvl7pPr marL="2505639" indent="0">
              <a:buNone/>
              <a:defRPr sz="1461" b="1"/>
            </a:lvl7pPr>
            <a:lvl8pPr marL="2923245" indent="0">
              <a:buNone/>
              <a:defRPr sz="1461" b="1"/>
            </a:lvl8pPr>
            <a:lvl9pPr marL="3340852" indent="0">
              <a:buNone/>
              <a:defRPr sz="14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288201"/>
            <a:ext cx="6219826" cy="3365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BC5-265C-4494-B493-7CC5B5C2D7A6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36A3-3642-4A51-B4F4-A4BDBD59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8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BC5-265C-4494-B493-7CC5B5C2D7A6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36A3-3642-4A51-B4F4-A4BDBD59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0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BC5-265C-4494-B493-7CC5B5C2D7A6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36A3-3642-4A51-B4F4-A4BDBD59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6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17618"/>
            <a:ext cx="4718684" cy="1461664"/>
          </a:xfrm>
        </p:spPr>
        <p:txBody>
          <a:bodyPr anchor="b"/>
          <a:lstStyle>
            <a:lvl1pPr>
              <a:defRPr sz="29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01940"/>
            <a:ext cx="7406640" cy="4451695"/>
          </a:xfrm>
        </p:spPr>
        <p:txBody>
          <a:bodyPr/>
          <a:lstStyle>
            <a:lvl1pPr>
              <a:defRPr sz="2923"/>
            </a:lvl1pPr>
            <a:lvl2pPr>
              <a:defRPr sz="2558"/>
            </a:lvl2pPr>
            <a:lvl3pPr>
              <a:defRPr sz="2192"/>
            </a:lvl3pPr>
            <a:lvl4pPr>
              <a:defRPr sz="1827"/>
            </a:lvl4pPr>
            <a:lvl5pPr>
              <a:defRPr sz="1827"/>
            </a:lvl5pPr>
            <a:lvl6pPr>
              <a:defRPr sz="1827"/>
            </a:lvl6pPr>
            <a:lvl7pPr>
              <a:defRPr sz="1827"/>
            </a:lvl7pPr>
            <a:lvl8pPr>
              <a:defRPr sz="1827"/>
            </a:lvl8pPr>
            <a:lvl9pPr>
              <a:defRPr sz="18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879283"/>
            <a:ext cx="4718684" cy="3481603"/>
          </a:xfrm>
        </p:spPr>
        <p:txBody>
          <a:bodyPr/>
          <a:lstStyle>
            <a:lvl1pPr marL="0" indent="0">
              <a:buNone/>
              <a:defRPr sz="1461"/>
            </a:lvl1pPr>
            <a:lvl2pPr marL="417606" indent="0">
              <a:buNone/>
              <a:defRPr sz="1279"/>
            </a:lvl2pPr>
            <a:lvl3pPr marL="835213" indent="0">
              <a:buNone/>
              <a:defRPr sz="1096"/>
            </a:lvl3pPr>
            <a:lvl4pPr marL="1252819" indent="0">
              <a:buNone/>
              <a:defRPr sz="913"/>
            </a:lvl4pPr>
            <a:lvl5pPr marL="1670426" indent="0">
              <a:buNone/>
              <a:defRPr sz="913"/>
            </a:lvl5pPr>
            <a:lvl6pPr marL="2088032" indent="0">
              <a:buNone/>
              <a:defRPr sz="913"/>
            </a:lvl6pPr>
            <a:lvl7pPr marL="2505639" indent="0">
              <a:buNone/>
              <a:defRPr sz="913"/>
            </a:lvl7pPr>
            <a:lvl8pPr marL="2923245" indent="0">
              <a:buNone/>
              <a:defRPr sz="913"/>
            </a:lvl8pPr>
            <a:lvl9pPr marL="3340852" indent="0">
              <a:buNone/>
              <a:defRPr sz="9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BC5-265C-4494-B493-7CC5B5C2D7A6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36A3-3642-4A51-B4F4-A4BDBD59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4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17618"/>
            <a:ext cx="4718684" cy="1461664"/>
          </a:xfrm>
        </p:spPr>
        <p:txBody>
          <a:bodyPr anchor="b"/>
          <a:lstStyle>
            <a:lvl1pPr>
              <a:defRPr sz="29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01940"/>
            <a:ext cx="7406640" cy="4451695"/>
          </a:xfrm>
        </p:spPr>
        <p:txBody>
          <a:bodyPr anchor="t"/>
          <a:lstStyle>
            <a:lvl1pPr marL="0" indent="0">
              <a:buNone/>
              <a:defRPr sz="2923"/>
            </a:lvl1pPr>
            <a:lvl2pPr marL="417606" indent="0">
              <a:buNone/>
              <a:defRPr sz="2558"/>
            </a:lvl2pPr>
            <a:lvl3pPr marL="835213" indent="0">
              <a:buNone/>
              <a:defRPr sz="2192"/>
            </a:lvl3pPr>
            <a:lvl4pPr marL="1252819" indent="0">
              <a:buNone/>
              <a:defRPr sz="1827"/>
            </a:lvl4pPr>
            <a:lvl5pPr marL="1670426" indent="0">
              <a:buNone/>
              <a:defRPr sz="1827"/>
            </a:lvl5pPr>
            <a:lvl6pPr marL="2088032" indent="0">
              <a:buNone/>
              <a:defRPr sz="1827"/>
            </a:lvl6pPr>
            <a:lvl7pPr marL="2505639" indent="0">
              <a:buNone/>
              <a:defRPr sz="1827"/>
            </a:lvl7pPr>
            <a:lvl8pPr marL="2923245" indent="0">
              <a:buNone/>
              <a:defRPr sz="1827"/>
            </a:lvl8pPr>
            <a:lvl9pPr marL="3340852" indent="0">
              <a:buNone/>
              <a:defRPr sz="1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879283"/>
            <a:ext cx="4718684" cy="3481603"/>
          </a:xfrm>
        </p:spPr>
        <p:txBody>
          <a:bodyPr/>
          <a:lstStyle>
            <a:lvl1pPr marL="0" indent="0">
              <a:buNone/>
              <a:defRPr sz="1461"/>
            </a:lvl1pPr>
            <a:lvl2pPr marL="417606" indent="0">
              <a:buNone/>
              <a:defRPr sz="1279"/>
            </a:lvl2pPr>
            <a:lvl3pPr marL="835213" indent="0">
              <a:buNone/>
              <a:defRPr sz="1096"/>
            </a:lvl3pPr>
            <a:lvl4pPr marL="1252819" indent="0">
              <a:buNone/>
              <a:defRPr sz="913"/>
            </a:lvl4pPr>
            <a:lvl5pPr marL="1670426" indent="0">
              <a:buNone/>
              <a:defRPr sz="913"/>
            </a:lvl5pPr>
            <a:lvl6pPr marL="2088032" indent="0">
              <a:buNone/>
              <a:defRPr sz="913"/>
            </a:lvl6pPr>
            <a:lvl7pPr marL="2505639" indent="0">
              <a:buNone/>
              <a:defRPr sz="913"/>
            </a:lvl7pPr>
            <a:lvl8pPr marL="2923245" indent="0">
              <a:buNone/>
              <a:defRPr sz="913"/>
            </a:lvl8pPr>
            <a:lvl9pPr marL="3340852" indent="0">
              <a:buNone/>
              <a:defRPr sz="9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5BC5-265C-4494-B493-7CC5B5C2D7A6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36A3-3642-4A51-B4F4-A4BDBD59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2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33515"/>
            <a:ext cx="12618720" cy="1210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667573"/>
            <a:ext cx="12618720" cy="397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5806055"/>
            <a:ext cx="3291840" cy="333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5BC5-265C-4494-B493-7CC5B5C2D7A6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5806055"/>
            <a:ext cx="4937760" cy="333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5806055"/>
            <a:ext cx="3291840" cy="333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F36A3-3642-4A51-B4F4-A4BDBD596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7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835213" rtl="0" eaLnBrk="1" latinLnBrk="0" hangingPunct="1">
        <a:lnSpc>
          <a:spcPct val="90000"/>
        </a:lnSpc>
        <a:spcBef>
          <a:spcPct val="0"/>
        </a:spcBef>
        <a:buNone/>
        <a:defRPr sz="40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803" indent="-208803" algn="l" defTabSz="835213" rtl="0" eaLnBrk="1" latinLnBrk="0" hangingPunct="1">
        <a:lnSpc>
          <a:spcPct val="90000"/>
        </a:lnSpc>
        <a:spcBef>
          <a:spcPts val="913"/>
        </a:spcBef>
        <a:buFont typeface="Arial" panose="020B0604020202020204" pitchFamily="34" charset="0"/>
        <a:buChar char="•"/>
        <a:defRPr sz="2558" kern="1200">
          <a:solidFill>
            <a:schemeClr val="tx1"/>
          </a:solidFill>
          <a:latin typeface="+mn-lt"/>
          <a:ea typeface="+mn-ea"/>
          <a:cs typeface="+mn-cs"/>
        </a:defRPr>
      </a:lvl1pPr>
      <a:lvl2pPr marL="626410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2192" kern="1200">
          <a:solidFill>
            <a:schemeClr val="tx1"/>
          </a:solidFill>
          <a:latin typeface="+mn-lt"/>
          <a:ea typeface="+mn-ea"/>
          <a:cs typeface="+mn-cs"/>
        </a:defRPr>
      </a:lvl2pPr>
      <a:lvl3pPr marL="1044016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827" kern="1200">
          <a:solidFill>
            <a:schemeClr val="tx1"/>
          </a:solidFill>
          <a:latin typeface="+mn-lt"/>
          <a:ea typeface="+mn-ea"/>
          <a:cs typeface="+mn-cs"/>
        </a:defRPr>
      </a:lvl3pPr>
      <a:lvl4pPr marL="1461623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4pPr>
      <a:lvl5pPr marL="1879229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5pPr>
      <a:lvl6pPr marL="2296836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6pPr>
      <a:lvl7pPr marL="2714442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7pPr>
      <a:lvl8pPr marL="3132049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8pPr>
      <a:lvl9pPr marL="3549655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1pPr>
      <a:lvl2pPr marL="417606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835213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3pPr>
      <a:lvl4pPr marL="1252819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4pPr>
      <a:lvl5pPr marL="1670426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5pPr>
      <a:lvl6pPr marL="2088032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6pPr>
      <a:lvl7pPr marL="2505639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7pPr>
      <a:lvl8pPr marL="2923245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8pPr>
      <a:lvl9pPr marL="3340852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38BD1FD-F18B-B77B-7327-44398621518F}"/>
              </a:ext>
            </a:extLst>
          </p:cNvPr>
          <p:cNvGrpSpPr/>
          <p:nvPr/>
        </p:nvGrpSpPr>
        <p:grpSpPr>
          <a:xfrm>
            <a:off x="335666" y="474563"/>
            <a:ext cx="13889620" cy="5222884"/>
            <a:chOff x="701058" y="448011"/>
            <a:chExt cx="13138881" cy="4971973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2647CC60-817D-6881-9E22-34A29DFD3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76094" y="799246"/>
              <a:ext cx="1717749" cy="892067"/>
            </a:xfrm>
            <a:prstGeom prst="rect">
              <a:avLst/>
            </a:prstGeom>
          </p:spPr>
        </p:pic>
        <p:pic>
          <p:nvPicPr>
            <p:cNvPr id="9" name="Picture 8" descr="A blue and white logo&#10;&#10;Description automatically generated">
              <a:extLst>
                <a:ext uri="{FF2B5EF4-FFF2-40B4-BE49-F238E27FC236}">
                  <a16:creationId xmlns:a16="http://schemas.microsoft.com/office/drawing/2014/main" id="{06F7F4A6-6DF6-3915-5F7C-C0775AD8D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463" y="448011"/>
              <a:ext cx="1594529" cy="159452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1B9C8F8-10C1-70BC-E1FA-F70F4F543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30006" y="448014"/>
              <a:ext cx="1594530" cy="159453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DFDBC77-46F7-E0BC-BAAC-9FC384A71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66392" y="448013"/>
              <a:ext cx="1594530" cy="1594530"/>
            </a:xfrm>
            <a:prstGeom prst="rect">
              <a:avLst/>
            </a:prstGeom>
          </p:spPr>
        </p:pic>
        <p:pic>
          <p:nvPicPr>
            <p:cNvPr id="17" name="Picture 16" descr="A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52B84E6F-0E13-18DB-E39B-681463107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58" y="2902126"/>
              <a:ext cx="1803098" cy="629042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2C8C48E-9767-B314-C55D-E66F669E5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28677" y="999877"/>
              <a:ext cx="2149381" cy="490805"/>
            </a:xfrm>
            <a:prstGeom prst="rect">
              <a:avLst/>
            </a:prstGeom>
          </p:spPr>
        </p:pic>
        <p:pic>
          <p:nvPicPr>
            <p:cNvPr id="5" name="Picture 4" descr="A group of colorful cubes&#10;&#10;Description automatically generated">
              <a:extLst>
                <a:ext uri="{FF2B5EF4-FFF2-40B4-BE49-F238E27FC236}">
                  <a16:creationId xmlns:a16="http://schemas.microsoft.com/office/drawing/2014/main" id="{47D8CA7D-484F-D1EB-66BC-8826348E4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1927" y="2455033"/>
              <a:ext cx="1523235" cy="1523235"/>
            </a:xfrm>
            <a:prstGeom prst="rect">
              <a:avLst/>
            </a:prstGeom>
          </p:spPr>
        </p:pic>
        <p:pic>
          <p:nvPicPr>
            <p:cNvPr id="8" name="Picture 7" descr="A green and white logo&#10;&#10;Description automatically generated">
              <a:extLst>
                <a:ext uri="{FF2B5EF4-FFF2-40B4-BE49-F238E27FC236}">
                  <a16:creationId xmlns:a16="http://schemas.microsoft.com/office/drawing/2014/main" id="{5BD68DA0-F98C-BAC6-62A2-B022AA2F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8321" y="2635993"/>
              <a:ext cx="2164258" cy="1161309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4909E08B-D328-8858-D6CD-7A82F8BEC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90465" y="4392588"/>
              <a:ext cx="1897260" cy="1027396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099B1202-7BC3-919D-F48A-DDA449B1E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87676" y="4397264"/>
              <a:ext cx="2261626" cy="101804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03EE0392-9EE5-653D-AFA0-19B4F2BB0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099063" y="4446103"/>
              <a:ext cx="2277281" cy="920366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EAC7CCC6-4A25-B84A-4095-2FFB38B44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 t="34391" b="32841"/>
            <a:stretch/>
          </p:blipFill>
          <p:spPr>
            <a:xfrm>
              <a:off x="8460643" y="4535737"/>
              <a:ext cx="2261627" cy="741098"/>
            </a:xfrm>
            <a:prstGeom prst="rect">
              <a:avLst/>
            </a:prstGeom>
          </p:spPr>
        </p:pic>
        <p:pic>
          <p:nvPicPr>
            <p:cNvPr id="23" name="Picture 22" descr="A yellow and grey logo&#10;&#10;Description automatically generated">
              <a:extLst>
                <a:ext uri="{FF2B5EF4-FFF2-40B4-BE49-F238E27FC236}">
                  <a16:creationId xmlns:a16="http://schemas.microsoft.com/office/drawing/2014/main" id="{FC9B8F13-FA40-24DF-A957-8AE8E7C08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4500" y="2679303"/>
              <a:ext cx="2059514" cy="1158477"/>
            </a:xfrm>
            <a:prstGeom prst="rect">
              <a:avLst/>
            </a:prstGeom>
          </p:spPr>
        </p:pic>
        <p:pic>
          <p:nvPicPr>
            <p:cNvPr id="25" name="Picture 24" descr="A logo of a cloud platform&#10;&#10;Description automatically generated">
              <a:extLst>
                <a:ext uri="{FF2B5EF4-FFF2-40B4-BE49-F238E27FC236}">
                  <a16:creationId xmlns:a16="http://schemas.microsoft.com/office/drawing/2014/main" id="{7C070CE0-D16F-78F5-7A9D-9D1DF75BDC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47" r="5588"/>
            <a:stretch/>
          </p:blipFill>
          <p:spPr>
            <a:xfrm>
              <a:off x="11647556" y="583643"/>
              <a:ext cx="2192383" cy="1522651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2BCEF89E-34F6-F1B2-C05A-303963969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2463361" y="2455033"/>
              <a:ext cx="1282204" cy="1538644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3CA2B5FC-3326-CD57-C0F4-A98FD6B10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735574" y="2679305"/>
              <a:ext cx="2149380" cy="1074692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31D04942-1987-DC77-0642-4D8380B6EB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 t="33292" b="32307"/>
            <a:stretch/>
          </p:blipFill>
          <p:spPr>
            <a:xfrm>
              <a:off x="11133601" y="4451999"/>
              <a:ext cx="2641140" cy="908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035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Rhode Salac</dc:creator>
  <cp:lastModifiedBy>James Rhode Salac</cp:lastModifiedBy>
  <cp:revision>4</cp:revision>
  <dcterms:created xsi:type="dcterms:W3CDTF">2025-10-27T07:47:20Z</dcterms:created>
  <dcterms:modified xsi:type="dcterms:W3CDTF">2025-10-27T10:50:47Z</dcterms:modified>
</cp:coreProperties>
</file>