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306050" cy="5424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690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8256" y="887758"/>
            <a:ext cx="7729538" cy="1888525"/>
          </a:xfrm>
        </p:spPr>
        <p:txBody>
          <a:bodyPr anchor="b"/>
          <a:lstStyle>
            <a:lvl1pPr algn="ctr">
              <a:defRPr sz="47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8256" y="2849112"/>
            <a:ext cx="7729538" cy="1309662"/>
          </a:xfrm>
        </p:spPr>
        <p:txBody>
          <a:bodyPr/>
          <a:lstStyle>
            <a:lvl1pPr marL="0" indent="0" algn="ctr">
              <a:buNone/>
              <a:defRPr sz="1898"/>
            </a:lvl1pPr>
            <a:lvl2pPr marL="361645" indent="0" algn="ctr">
              <a:buNone/>
              <a:defRPr sz="1582"/>
            </a:lvl2pPr>
            <a:lvl3pPr marL="723290" indent="0" algn="ctr">
              <a:buNone/>
              <a:defRPr sz="1424"/>
            </a:lvl3pPr>
            <a:lvl4pPr marL="1084936" indent="0" algn="ctr">
              <a:buNone/>
              <a:defRPr sz="1266"/>
            </a:lvl4pPr>
            <a:lvl5pPr marL="1446581" indent="0" algn="ctr">
              <a:buNone/>
              <a:defRPr sz="1266"/>
            </a:lvl5pPr>
            <a:lvl6pPr marL="1808226" indent="0" algn="ctr">
              <a:buNone/>
              <a:defRPr sz="1266"/>
            </a:lvl6pPr>
            <a:lvl7pPr marL="2169871" indent="0" algn="ctr">
              <a:buNone/>
              <a:defRPr sz="1266"/>
            </a:lvl7pPr>
            <a:lvl8pPr marL="2531516" indent="0" algn="ctr">
              <a:buNone/>
              <a:defRPr sz="1266"/>
            </a:lvl8pPr>
            <a:lvl9pPr marL="2893162" indent="0" algn="ctr">
              <a:buNone/>
              <a:defRPr sz="126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9A9E-5EE7-4AAA-8BA5-BBF0C42EAB8B}" type="datetimeFigureOut">
              <a:rPr lang="en-US" smtClean="0"/>
              <a:t>25-Oct-25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4B1E-D703-4D3C-8019-D3108BB6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2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9A9E-5EE7-4AAA-8BA5-BBF0C42EAB8B}" type="datetimeFigureOut">
              <a:rPr lang="en-US" smtClean="0"/>
              <a:t>25-Oct-25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4B1E-D703-4D3C-8019-D3108BB6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4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75267" y="288804"/>
            <a:ext cx="2222242" cy="45970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8541" y="288804"/>
            <a:ext cx="6537900" cy="45970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9A9E-5EE7-4AAA-8BA5-BBF0C42EAB8B}" type="datetimeFigureOut">
              <a:rPr lang="en-US" smtClean="0"/>
              <a:t>25-Oct-25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4B1E-D703-4D3C-8019-D3108BB6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5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9A9E-5EE7-4AAA-8BA5-BBF0C42EAB8B}" type="datetimeFigureOut">
              <a:rPr lang="en-US" smtClean="0"/>
              <a:t>25-Oct-25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4B1E-D703-4D3C-8019-D3108BB6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6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173" y="1352356"/>
            <a:ext cx="8888968" cy="2256436"/>
          </a:xfrm>
        </p:spPr>
        <p:txBody>
          <a:bodyPr anchor="b"/>
          <a:lstStyle>
            <a:lvl1pPr>
              <a:defRPr sz="47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173" y="3630139"/>
            <a:ext cx="8888968" cy="1186606"/>
          </a:xfrm>
        </p:spPr>
        <p:txBody>
          <a:bodyPr/>
          <a:lstStyle>
            <a:lvl1pPr marL="0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1pPr>
            <a:lvl2pPr marL="361645" indent="0">
              <a:buNone/>
              <a:defRPr sz="1582">
                <a:solidFill>
                  <a:schemeClr val="tx1">
                    <a:tint val="75000"/>
                  </a:schemeClr>
                </a:solidFill>
              </a:defRPr>
            </a:lvl2pPr>
            <a:lvl3pPr marL="723290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3pPr>
            <a:lvl4pPr marL="1084936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4pPr>
            <a:lvl5pPr marL="1446581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5pPr>
            <a:lvl6pPr marL="1808226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6pPr>
            <a:lvl7pPr marL="2169871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7pPr>
            <a:lvl8pPr marL="2531516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8pPr>
            <a:lvl9pPr marL="2893162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9A9E-5EE7-4AAA-8BA5-BBF0C42EAB8B}" type="datetimeFigureOut">
              <a:rPr lang="en-US" smtClean="0"/>
              <a:t>25-Oct-25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4B1E-D703-4D3C-8019-D3108BB6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8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8541" y="1444019"/>
            <a:ext cx="4380071" cy="34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7438" y="1444019"/>
            <a:ext cx="4380071" cy="34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9A9E-5EE7-4AAA-8BA5-BBF0C42EAB8B}" type="datetimeFigureOut">
              <a:rPr lang="en-US" smtClean="0"/>
              <a:t>25-Oct-25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4B1E-D703-4D3C-8019-D3108BB6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0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883" y="288804"/>
            <a:ext cx="8888968" cy="10484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884" y="1329753"/>
            <a:ext cx="4359942" cy="651692"/>
          </a:xfrm>
        </p:spPr>
        <p:txBody>
          <a:bodyPr anchor="b"/>
          <a:lstStyle>
            <a:lvl1pPr marL="0" indent="0">
              <a:buNone/>
              <a:defRPr sz="1898" b="1"/>
            </a:lvl1pPr>
            <a:lvl2pPr marL="361645" indent="0">
              <a:buNone/>
              <a:defRPr sz="1582" b="1"/>
            </a:lvl2pPr>
            <a:lvl3pPr marL="723290" indent="0">
              <a:buNone/>
              <a:defRPr sz="1424" b="1"/>
            </a:lvl3pPr>
            <a:lvl4pPr marL="1084936" indent="0">
              <a:buNone/>
              <a:defRPr sz="1266" b="1"/>
            </a:lvl4pPr>
            <a:lvl5pPr marL="1446581" indent="0">
              <a:buNone/>
              <a:defRPr sz="1266" b="1"/>
            </a:lvl5pPr>
            <a:lvl6pPr marL="1808226" indent="0">
              <a:buNone/>
              <a:defRPr sz="1266" b="1"/>
            </a:lvl6pPr>
            <a:lvl7pPr marL="2169871" indent="0">
              <a:buNone/>
              <a:defRPr sz="1266" b="1"/>
            </a:lvl7pPr>
            <a:lvl8pPr marL="2531516" indent="0">
              <a:buNone/>
              <a:defRPr sz="1266" b="1"/>
            </a:lvl8pPr>
            <a:lvl9pPr marL="2893162" indent="0">
              <a:buNone/>
              <a:defRPr sz="126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9884" y="1981445"/>
            <a:ext cx="4359942" cy="29144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17438" y="1329753"/>
            <a:ext cx="4381414" cy="651692"/>
          </a:xfrm>
        </p:spPr>
        <p:txBody>
          <a:bodyPr anchor="b"/>
          <a:lstStyle>
            <a:lvl1pPr marL="0" indent="0">
              <a:buNone/>
              <a:defRPr sz="1898" b="1"/>
            </a:lvl1pPr>
            <a:lvl2pPr marL="361645" indent="0">
              <a:buNone/>
              <a:defRPr sz="1582" b="1"/>
            </a:lvl2pPr>
            <a:lvl3pPr marL="723290" indent="0">
              <a:buNone/>
              <a:defRPr sz="1424" b="1"/>
            </a:lvl3pPr>
            <a:lvl4pPr marL="1084936" indent="0">
              <a:buNone/>
              <a:defRPr sz="1266" b="1"/>
            </a:lvl4pPr>
            <a:lvl5pPr marL="1446581" indent="0">
              <a:buNone/>
              <a:defRPr sz="1266" b="1"/>
            </a:lvl5pPr>
            <a:lvl6pPr marL="1808226" indent="0">
              <a:buNone/>
              <a:defRPr sz="1266" b="1"/>
            </a:lvl6pPr>
            <a:lvl7pPr marL="2169871" indent="0">
              <a:buNone/>
              <a:defRPr sz="1266" b="1"/>
            </a:lvl7pPr>
            <a:lvl8pPr marL="2531516" indent="0">
              <a:buNone/>
              <a:defRPr sz="1266" b="1"/>
            </a:lvl8pPr>
            <a:lvl9pPr marL="2893162" indent="0">
              <a:buNone/>
              <a:defRPr sz="126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17438" y="1981445"/>
            <a:ext cx="4381414" cy="29144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9A9E-5EE7-4AAA-8BA5-BBF0C42EAB8B}" type="datetimeFigureOut">
              <a:rPr lang="en-US" smtClean="0"/>
              <a:t>25-Oct-25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4B1E-D703-4D3C-8019-D3108BB6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4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9A9E-5EE7-4AAA-8BA5-BBF0C42EAB8B}" type="datetimeFigureOut">
              <a:rPr lang="en-US" smtClean="0"/>
              <a:t>25-Oct-25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4B1E-D703-4D3C-8019-D3108BB6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9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9A9E-5EE7-4AAA-8BA5-BBF0C42EAB8B}" type="datetimeFigureOut">
              <a:rPr lang="en-US" smtClean="0"/>
              <a:t>25-Oct-25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4B1E-D703-4D3C-8019-D3108BB6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884" y="361632"/>
            <a:ext cx="3323969" cy="1265714"/>
          </a:xfrm>
        </p:spPr>
        <p:txBody>
          <a:bodyPr anchor="b"/>
          <a:lstStyle>
            <a:lvl1pPr>
              <a:defRPr sz="25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414" y="781026"/>
            <a:ext cx="5217438" cy="3854902"/>
          </a:xfrm>
        </p:spPr>
        <p:txBody>
          <a:bodyPr/>
          <a:lstStyle>
            <a:lvl1pPr>
              <a:defRPr sz="2531"/>
            </a:lvl1pPr>
            <a:lvl2pPr>
              <a:defRPr sz="2215"/>
            </a:lvl2pPr>
            <a:lvl3pPr>
              <a:defRPr sz="1898"/>
            </a:lvl3pPr>
            <a:lvl4pPr>
              <a:defRPr sz="1582"/>
            </a:lvl4pPr>
            <a:lvl5pPr>
              <a:defRPr sz="1582"/>
            </a:lvl5pPr>
            <a:lvl6pPr>
              <a:defRPr sz="1582"/>
            </a:lvl6pPr>
            <a:lvl7pPr>
              <a:defRPr sz="1582"/>
            </a:lvl7pPr>
            <a:lvl8pPr>
              <a:defRPr sz="1582"/>
            </a:lvl8pPr>
            <a:lvl9pPr>
              <a:defRPr sz="15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9884" y="1627346"/>
            <a:ext cx="3323969" cy="3014861"/>
          </a:xfrm>
        </p:spPr>
        <p:txBody>
          <a:bodyPr/>
          <a:lstStyle>
            <a:lvl1pPr marL="0" indent="0">
              <a:buNone/>
              <a:defRPr sz="1266"/>
            </a:lvl1pPr>
            <a:lvl2pPr marL="361645" indent="0">
              <a:buNone/>
              <a:defRPr sz="1107"/>
            </a:lvl2pPr>
            <a:lvl3pPr marL="723290" indent="0">
              <a:buNone/>
              <a:defRPr sz="949"/>
            </a:lvl3pPr>
            <a:lvl4pPr marL="1084936" indent="0">
              <a:buNone/>
              <a:defRPr sz="791"/>
            </a:lvl4pPr>
            <a:lvl5pPr marL="1446581" indent="0">
              <a:buNone/>
              <a:defRPr sz="791"/>
            </a:lvl5pPr>
            <a:lvl6pPr marL="1808226" indent="0">
              <a:buNone/>
              <a:defRPr sz="791"/>
            </a:lvl6pPr>
            <a:lvl7pPr marL="2169871" indent="0">
              <a:buNone/>
              <a:defRPr sz="791"/>
            </a:lvl7pPr>
            <a:lvl8pPr marL="2531516" indent="0">
              <a:buNone/>
              <a:defRPr sz="791"/>
            </a:lvl8pPr>
            <a:lvl9pPr marL="2893162" indent="0">
              <a:buNone/>
              <a:defRPr sz="7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9A9E-5EE7-4AAA-8BA5-BBF0C42EAB8B}" type="datetimeFigureOut">
              <a:rPr lang="en-US" smtClean="0"/>
              <a:t>25-Oct-25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4B1E-D703-4D3C-8019-D3108BB6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2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884" y="361632"/>
            <a:ext cx="3323969" cy="1265714"/>
          </a:xfrm>
        </p:spPr>
        <p:txBody>
          <a:bodyPr anchor="b"/>
          <a:lstStyle>
            <a:lvl1pPr>
              <a:defRPr sz="25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81414" y="781026"/>
            <a:ext cx="5217438" cy="3854902"/>
          </a:xfrm>
        </p:spPr>
        <p:txBody>
          <a:bodyPr anchor="t"/>
          <a:lstStyle>
            <a:lvl1pPr marL="0" indent="0">
              <a:buNone/>
              <a:defRPr sz="2531"/>
            </a:lvl1pPr>
            <a:lvl2pPr marL="361645" indent="0">
              <a:buNone/>
              <a:defRPr sz="2215"/>
            </a:lvl2pPr>
            <a:lvl3pPr marL="723290" indent="0">
              <a:buNone/>
              <a:defRPr sz="1898"/>
            </a:lvl3pPr>
            <a:lvl4pPr marL="1084936" indent="0">
              <a:buNone/>
              <a:defRPr sz="1582"/>
            </a:lvl4pPr>
            <a:lvl5pPr marL="1446581" indent="0">
              <a:buNone/>
              <a:defRPr sz="1582"/>
            </a:lvl5pPr>
            <a:lvl6pPr marL="1808226" indent="0">
              <a:buNone/>
              <a:defRPr sz="1582"/>
            </a:lvl6pPr>
            <a:lvl7pPr marL="2169871" indent="0">
              <a:buNone/>
              <a:defRPr sz="1582"/>
            </a:lvl7pPr>
            <a:lvl8pPr marL="2531516" indent="0">
              <a:buNone/>
              <a:defRPr sz="1582"/>
            </a:lvl8pPr>
            <a:lvl9pPr marL="2893162" indent="0">
              <a:buNone/>
              <a:defRPr sz="158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9884" y="1627346"/>
            <a:ext cx="3323969" cy="3014861"/>
          </a:xfrm>
        </p:spPr>
        <p:txBody>
          <a:bodyPr/>
          <a:lstStyle>
            <a:lvl1pPr marL="0" indent="0">
              <a:buNone/>
              <a:defRPr sz="1266"/>
            </a:lvl1pPr>
            <a:lvl2pPr marL="361645" indent="0">
              <a:buNone/>
              <a:defRPr sz="1107"/>
            </a:lvl2pPr>
            <a:lvl3pPr marL="723290" indent="0">
              <a:buNone/>
              <a:defRPr sz="949"/>
            </a:lvl3pPr>
            <a:lvl4pPr marL="1084936" indent="0">
              <a:buNone/>
              <a:defRPr sz="791"/>
            </a:lvl4pPr>
            <a:lvl5pPr marL="1446581" indent="0">
              <a:buNone/>
              <a:defRPr sz="791"/>
            </a:lvl5pPr>
            <a:lvl6pPr marL="1808226" indent="0">
              <a:buNone/>
              <a:defRPr sz="791"/>
            </a:lvl6pPr>
            <a:lvl7pPr marL="2169871" indent="0">
              <a:buNone/>
              <a:defRPr sz="791"/>
            </a:lvl7pPr>
            <a:lvl8pPr marL="2531516" indent="0">
              <a:buNone/>
              <a:defRPr sz="791"/>
            </a:lvl8pPr>
            <a:lvl9pPr marL="2893162" indent="0">
              <a:buNone/>
              <a:defRPr sz="7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9A9E-5EE7-4AAA-8BA5-BBF0C42EAB8B}" type="datetimeFigureOut">
              <a:rPr lang="en-US" smtClean="0"/>
              <a:t>25-Oct-25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24B1E-D703-4D3C-8019-D3108BB6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0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8541" y="288804"/>
            <a:ext cx="8888968" cy="1048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41" y="1444019"/>
            <a:ext cx="8888968" cy="3441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8541" y="5027697"/>
            <a:ext cx="2318861" cy="288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B9A9E-5EE7-4AAA-8BA5-BBF0C42EAB8B}" type="datetimeFigureOut">
              <a:rPr lang="en-US" smtClean="0"/>
              <a:t>25-Oct-25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3879" y="5027697"/>
            <a:ext cx="3478292" cy="288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78648" y="5027697"/>
            <a:ext cx="2318861" cy="288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24B1E-D703-4D3C-8019-D3108BB6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0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3290" rtl="0" eaLnBrk="1" latinLnBrk="0" hangingPunct="1">
        <a:lnSpc>
          <a:spcPct val="90000"/>
        </a:lnSpc>
        <a:spcBef>
          <a:spcPct val="0"/>
        </a:spcBef>
        <a:buNone/>
        <a:defRPr sz="3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823" indent="-180823" algn="l" defTabSz="723290" rtl="0" eaLnBrk="1" latinLnBrk="0" hangingPunct="1">
        <a:lnSpc>
          <a:spcPct val="90000"/>
        </a:lnSpc>
        <a:spcBef>
          <a:spcPts val="791"/>
        </a:spcBef>
        <a:buFont typeface="Arial" panose="020B0604020202020204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42468" indent="-180823" algn="l" defTabSz="723290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04113" indent="-180823" algn="l" defTabSz="723290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582" kern="1200">
          <a:solidFill>
            <a:schemeClr val="tx1"/>
          </a:solidFill>
          <a:latin typeface="+mn-lt"/>
          <a:ea typeface="+mn-ea"/>
          <a:cs typeface="+mn-cs"/>
        </a:defRPr>
      </a:lvl3pPr>
      <a:lvl4pPr marL="1265758" indent="-180823" algn="l" defTabSz="723290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424" kern="1200">
          <a:solidFill>
            <a:schemeClr val="tx1"/>
          </a:solidFill>
          <a:latin typeface="+mn-lt"/>
          <a:ea typeface="+mn-ea"/>
          <a:cs typeface="+mn-cs"/>
        </a:defRPr>
      </a:lvl4pPr>
      <a:lvl5pPr marL="1627403" indent="-180823" algn="l" defTabSz="723290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424" kern="1200">
          <a:solidFill>
            <a:schemeClr val="tx1"/>
          </a:solidFill>
          <a:latin typeface="+mn-lt"/>
          <a:ea typeface="+mn-ea"/>
          <a:cs typeface="+mn-cs"/>
        </a:defRPr>
      </a:lvl5pPr>
      <a:lvl6pPr marL="1989049" indent="-180823" algn="l" defTabSz="723290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424" kern="1200">
          <a:solidFill>
            <a:schemeClr val="tx1"/>
          </a:solidFill>
          <a:latin typeface="+mn-lt"/>
          <a:ea typeface="+mn-ea"/>
          <a:cs typeface="+mn-cs"/>
        </a:defRPr>
      </a:lvl6pPr>
      <a:lvl7pPr marL="2350694" indent="-180823" algn="l" defTabSz="723290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424" kern="1200">
          <a:solidFill>
            <a:schemeClr val="tx1"/>
          </a:solidFill>
          <a:latin typeface="+mn-lt"/>
          <a:ea typeface="+mn-ea"/>
          <a:cs typeface="+mn-cs"/>
        </a:defRPr>
      </a:lvl7pPr>
      <a:lvl8pPr marL="2712339" indent="-180823" algn="l" defTabSz="723290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424" kern="1200">
          <a:solidFill>
            <a:schemeClr val="tx1"/>
          </a:solidFill>
          <a:latin typeface="+mn-lt"/>
          <a:ea typeface="+mn-ea"/>
          <a:cs typeface="+mn-cs"/>
        </a:defRPr>
      </a:lvl8pPr>
      <a:lvl9pPr marL="3073984" indent="-180823" algn="l" defTabSz="723290" rtl="0" eaLnBrk="1" latinLnBrk="0" hangingPunct="1">
        <a:lnSpc>
          <a:spcPct val="90000"/>
        </a:lnSpc>
        <a:spcBef>
          <a:spcPts val="396"/>
        </a:spcBef>
        <a:buFont typeface="Arial" panose="020B0604020202020204" pitchFamily="34" charset="0"/>
        <a:buChar char="•"/>
        <a:defRPr sz="14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3290" rtl="0" eaLnBrk="1" latinLnBrk="0" hangingPunct="1">
        <a:defRPr sz="1424" kern="1200">
          <a:solidFill>
            <a:schemeClr val="tx1"/>
          </a:solidFill>
          <a:latin typeface="+mn-lt"/>
          <a:ea typeface="+mn-ea"/>
          <a:cs typeface="+mn-cs"/>
        </a:defRPr>
      </a:lvl1pPr>
      <a:lvl2pPr marL="361645" algn="l" defTabSz="723290" rtl="0" eaLnBrk="1" latinLnBrk="0" hangingPunct="1">
        <a:defRPr sz="1424" kern="1200">
          <a:solidFill>
            <a:schemeClr val="tx1"/>
          </a:solidFill>
          <a:latin typeface="+mn-lt"/>
          <a:ea typeface="+mn-ea"/>
          <a:cs typeface="+mn-cs"/>
        </a:defRPr>
      </a:lvl2pPr>
      <a:lvl3pPr marL="723290" algn="l" defTabSz="723290" rtl="0" eaLnBrk="1" latinLnBrk="0" hangingPunct="1">
        <a:defRPr sz="1424" kern="1200">
          <a:solidFill>
            <a:schemeClr val="tx1"/>
          </a:solidFill>
          <a:latin typeface="+mn-lt"/>
          <a:ea typeface="+mn-ea"/>
          <a:cs typeface="+mn-cs"/>
        </a:defRPr>
      </a:lvl3pPr>
      <a:lvl4pPr marL="1084936" algn="l" defTabSz="723290" rtl="0" eaLnBrk="1" latinLnBrk="0" hangingPunct="1">
        <a:defRPr sz="1424" kern="1200">
          <a:solidFill>
            <a:schemeClr val="tx1"/>
          </a:solidFill>
          <a:latin typeface="+mn-lt"/>
          <a:ea typeface="+mn-ea"/>
          <a:cs typeface="+mn-cs"/>
        </a:defRPr>
      </a:lvl4pPr>
      <a:lvl5pPr marL="1446581" algn="l" defTabSz="723290" rtl="0" eaLnBrk="1" latinLnBrk="0" hangingPunct="1">
        <a:defRPr sz="1424" kern="1200">
          <a:solidFill>
            <a:schemeClr val="tx1"/>
          </a:solidFill>
          <a:latin typeface="+mn-lt"/>
          <a:ea typeface="+mn-ea"/>
          <a:cs typeface="+mn-cs"/>
        </a:defRPr>
      </a:lvl5pPr>
      <a:lvl6pPr marL="1808226" algn="l" defTabSz="723290" rtl="0" eaLnBrk="1" latinLnBrk="0" hangingPunct="1">
        <a:defRPr sz="1424" kern="1200">
          <a:solidFill>
            <a:schemeClr val="tx1"/>
          </a:solidFill>
          <a:latin typeface="+mn-lt"/>
          <a:ea typeface="+mn-ea"/>
          <a:cs typeface="+mn-cs"/>
        </a:defRPr>
      </a:lvl6pPr>
      <a:lvl7pPr marL="2169871" algn="l" defTabSz="723290" rtl="0" eaLnBrk="1" latinLnBrk="0" hangingPunct="1">
        <a:defRPr sz="1424" kern="1200">
          <a:solidFill>
            <a:schemeClr val="tx1"/>
          </a:solidFill>
          <a:latin typeface="+mn-lt"/>
          <a:ea typeface="+mn-ea"/>
          <a:cs typeface="+mn-cs"/>
        </a:defRPr>
      </a:lvl7pPr>
      <a:lvl8pPr marL="2531516" algn="l" defTabSz="723290" rtl="0" eaLnBrk="1" latinLnBrk="0" hangingPunct="1">
        <a:defRPr sz="1424" kern="1200">
          <a:solidFill>
            <a:schemeClr val="tx1"/>
          </a:solidFill>
          <a:latin typeface="+mn-lt"/>
          <a:ea typeface="+mn-ea"/>
          <a:cs typeface="+mn-cs"/>
        </a:defRPr>
      </a:lvl8pPr>
      <a:lvl9pPr marL="2893162" algn="l" defTabSz="723290" rtl="0" eaLnBrk="1" latinLnBrk="0" hangingPunct="1">
        <a:defRPr sz="14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FAF1B0A-D8DA-26F6-0428-A8555D3C22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5"/>
          <a:stretch/>
        </p:blipFill>
        <p:spPr>
          <a:xfrm>
            <a:off x="0" y="0"/>
            <a:ext cx="10306050" cy="5424488"/>
          </a:xfrm>
          <a:prstGeom prst="rect">
            <a:avLst/>
          </a:prstGeom>
        </p:spPr>
      </p:pic>
      <p:pic>
        <p:nvPicPr>
          <p:cNvPr id="7" name="Picture 6" descr="A white play button in a blue circle&#10;&#10;Description automatically generated">
            <a:extLst>
              <a:ext uri="{FF2B5EF4-FFF2-40B4-BE49-F238E27FC236}">
                <a16:creationId xmlns:a16="http://schemas.microsoft.com/office/drawing/2014/main" id="{5DFCC395-5100-9EAB-FD82-90CC07003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462" y="2275681"/>
            <a:ext cx="873125" cy="87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7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Rhode Salac</dc:creator>
  <cp:lastModifiedBy>James Rhode Salac</cp:lastModifiedBy>
  <cp:revision>2</cp:revision>
  <dcterms:created xsi:type="dcterms:W3CDTF">2025-10-25T03:27:02Z</dcterms:created>
  <dcterms:modified xsi:type="dcterms:W3CDTF">2025-10-25T08:17:56Z</dcterms:modified>
</cp:coreProperties>
</file>