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FC326-EB29-49DB-86CB-6ED5FC25E6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54317B-6EE0-4EC9-815A-DADDBD650A03}">
      <dgm:prSet/>
      <dgm:spPr/>
      <dgm:t>
        <a:bodyPr/>
        <a:lstStyle/>
        <a:p>
          <a:r>
            <a:rPr lang="en-US"/>
            <a:t>Lack of security of data.</a:t>
          </a:r>
        </a:p>
      </dgm:t>
    </dgm:pt>
    <dgm:pt modelId="{6AF6EA25-D7EE-49E7-AE3A-F357F842824A}" type="parTrans" cxnId="{1F15F98C-C3C5-4329-8304-0A03064A52D5}">
      <dgm:prSet/>
      <dgm:spPr/>
      <dgm:t>
        <a:bodyPr/>
        <a:lstStyle/>
        <a:p>
          <a:endParaRPr lang="en-US"/>
        </a:p>
      </dgm:t>
    </dgm:pt>
    <dgm:pt modelId="{A3E3BE26-9A2B-41A2-9BF9-036A1F10B03E}" type="sibTrans" cxnId="{1F15F98C-C3C5-4329-8304-0A03064A52D5}">
      <dgm:prSet/>
      <dgm:spPr/>
      <dgm:t>
        <a:bodyPr/>
        <a:lstStyle/>
        <a:p>
          <a:endParaRPr lang="en-US"/>
        </a:p>
      </dgm:t>
    </dgm:pt>
    <dgm:pt modelId="{00FAB906-F4E3-4D02-9207-B420E5E0135D}">
      <dgm:prSet/>
      <dgm:spPr/>
      <dgm:t>
        <a:bodyPr/>
        <a:lstStyle/>
        <a:p>
          <a:r>
            <a:rPr lang="en-US"/>
            <a:t>Time consuming.</a:t>
          </a:r>
        </a:p>
      </dgm:t>
    </dgm:pt>
    <dgm:pt modelId="{58253923-4EF8-4A1F-9C56-A6F20D257BDC}" type="parTrans" cxnId="{5F7FEF9E-D639-4471-84B4-AF5E0EAC8909}">
      <dgm:prSet/>
      <dgm:spPr/>
      <dgm:t>
        <a:bodyPr/>
        <a:lstStyle/>
        <a:p>
          <a:endParaRPr lang="en-US"/>
        </a:p>
      </dgm:t>
    </dgm:pt>
    <dgm:pt modelId="{88AC05C6-D0F4-47C5-9AFB-947D6101463A}" type="sibTrans" cxnId="{5F7FEF9E-D639-4471-84B4-AF5E0EAC8909}">
      <dgm:prSet/>
      <dgm:spPr/>
      <dgm:t>
        <a:bodyPr/>
        <a:lstStyle/>
        <a:p>
          <a:endParaRPr lang="en-US"/>
        </a:p>
      </dgm:t>
    </dgm:pt>
    <dgm:pt modelId="{AD296B3A-7BD9-4379-9C80-C4FC3658FC22}">
      <dgm:prSet/>
      <dgm:spPr/>
      <dgm:t>
        <a:bodyPr/>
        <a:lstStyle/>
        <a:p>
          <a:r>
            <a:rPr lang="en-US"/>
            <a:t>Consumes large volume of paper work.</a:t>
          </a:r>
        </a:p>
      </dgm:t>
    </dgm:pt>
    <dgm:pt modelId="{6EFE887A-EB53-4C4B-B94A-E7FFCEFA8370}" type="parTrans" cxnId="{90AAF3EC-D214-4EAF-B259-9A0CE586B7EA}">
      <dgm:prSet/>
      <dgm:spPr/>
      <dgm:t>
        <a:bodyPr/>
        <a:lstStyle/>
        <a:p>
          <a:endParaRPr lang="en-US"/>
        </a:p>
      </dgm:t>
    </dgm:pt>
    <dgm:pt modelId="{F7B7BE77-0E73-48DF-A590-F390CD7CBDC1}" type="sibTrans" cxnId="{90AAF3EC-D214-4EAF-B259-9A0CE586B7EA}">
      <dgm:prSet/>
      <dgm:spPr/>
      <dgm:t>
        <a:bodyPr/>
        <a:lstStyle/>
        <a:p>
          <a:endParaRPr lang="en-US"/>
        </a:p>
      </dgm:t>
    </dgm:pt>
    <dgm:pt modelId="{595B88F3-8A28-4E5D-8BB0-CAC06DD9BB58}">
      <dgm:prSet/>
      <dgm:spPr/>
      <dgm:t>
        <a:bodyPr/>
        <a:lstStyle/>
        <a:p>
          <a:r>
            <a:rPr lang="en-US"/>
            <a:t>Manual work</a:t>
          </a:r>
          <a:r>
            <a:rPr lang="en-US" b="1"/>
            <a:t> 	</a:t>
          </a:r>
          <a:endParaRPr lang="en-US"/>
        </a:p>
      </dgm:t>
    </dgm:pt>
    <dgm:pt modelId="{B3887D7A-C972-4FC5-9804-F4B70237C2A4}" type="parTrans" cxnId="{B444CB94-9FE6-487B-9541-E4B14DA5B4BD}">
      <dgm:prSet/>
      <dgm:spPr/>
      <dgm:t>
        <a:bodyPr/>
        <a:lstStyle/>
        <a:p>
          <a:endParaRPr lang="en-US"/>
        </a:p>
      </dgm:t>
    </dgm:pt>
    <dgm:pt modelId="{5C4515A3-6122-40A4-A8F7-1FAAD332F558}" type="sibTrans" cxnId="{B444CB94-9FE6-487B-9541-E4B14DA5B4BD}">
      <dgm:prSet/>
      <dgm:spPr/>
      <dgm:t>
        <a:bodyPr/>
        <a:lstStyle/>
        <a:p>
          <a:endParaRPr lang="en-US"/>
        </a:p>
      </dgm:t>
    </dgm:pt>
    <dgm:pt modelId="{EDFA1FC3-B24B-4721-9B21-0462239E94E5}" type="pres">
      <dgm:prSet presAssocID="{E5FFC326-EB29-49DB-86CB-6ED5FC25E64A}" presName="root" presStyleCnt="0">
        <dgm:presLayoutVars>
          <dgm:dir/>
          <dgm:resizeHandles val="exact"/>
        </dgm:presLayoutVars>
      </dgm:prSet>
      <dgm:spPr/>
    </dgm:pt>
    <dgm:pt modelId="{0B60A7BD-7422-40DF-9746-9244F02CF255}" type="pres">
      <dgm:prSet presAssocID="{3754317B-6EE0-4EC9-815A-DADDBD650A03}" presName="compNode" presStyleCnt="0"/>
      <dgm:spPr/>
    </dgm:pt>
    <dgm:pt modelId="{6DEF0E50-D39E-4CC3-BDA0-C9122A67C302}" type="pres">
      <dgm:prSet presAssocID="{3754317B-6EE0-4EC9-815A-DADDBD650A03}" presName="bgRect" presStyleLbl="bgShp" presStyleIdx="0" presStyleCnt="4"/>
      <dgm:spPr/>
    </dgm:pt>
    <dgm:pt modelId="{6AE498FD-838D-4BF6-B581-BD8DDA9EA56F}" type="pres">
      <dgm:prSet presAssocID="{3754317B-6EE0-4EC9-815A-DADDBD650A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40B37E22-423A-46DA-8F1B-41D4E3B1CE9E}" type="pres">
      <dgm:prSet presAssocID="{3754317B-6EE0-4EC9-815A-DADDBD650A03}" presName="spaceRect" presStyleCnt="0"/>
      <dgm:spPr/>
    </dgm:pt>
    <dgm:pt modelId="{ABDA9604-405A-4B1A-ABD0-81E46441F5D7}" type="pres">
      <dgm:prSet presAssocID="{3754317B-6EE0-4EC9-815A-DADDBD650A03}" presName="parTx" presStyleLbl="revTx" presStyleIdx="0" presStyleCnt="4">
        <dgm:presLayoutVars>
          <dgm:chMax val="0"/>
          <dgm:chPref val="0"/>
        </dgm:presLayoutVars>
      </dgm:prSet>
      <dgm:spPr/>
    </dgm:pt>
    <dgm:pt modelId="{20F772E2-6A5A-4D7C-884E-FA4A5D22BC66}" type="pres">
      <dgm:prSet presAssocID="{A3E3BE26-9A2B-41A2-9BF9-036A1F10B03E}" presName="sibTrans" presStyleCnt="0"/>
      <dgm:spPr/>
    </dgm:pt>
    <dgm:pt modelId="{EA561C2F-8E01-4B2C-A300-EF7F3CFDB265}" type="pres">
      <dgm:prSet presAssocID="{00FAB906-F4E3-4D02-9207-B420E5E0135D}" presName="compNode" presStyleCnt="0"/>
      <dgm:spPr/>
    </dgm:pt>
    <dgm:pt modelId="{0FECC7EA-3ADC-4298-9894-D768CA60FE8D}" type="pres">
      <dgm:prSet presAssocID="{00FAB906-F4E3-4D02-9207-B420E5E0135D}" presName="bgRect" presStyleLbl="bgShp" presStyleIdx="1" presStyleCnt="4"/>
      <dgm:spPr/>
    </dgm:pt>
    <dgm:pt modelId="{0FA05619-1133-4ACF-951D-95D8DB798837}" type="pres">
      <dgm:prSet presAssocID="{00FAB906-F4E3-4D02-9207-B420E5E013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C5F0AEF8-73C5-49A2-A00A-78DDFFAD5F9D}" type="pres">
      <dgm:prSet presAssocID="{00FAB906-F4E3-4D02-9207-B420E5E0135D}" presName="spaceRect" presStyleCnt="0"/>
      <dgm:spPr/>
    </dgm:pt>
    <dgm:pt modelId="{48F2F246-5A70-4610-AE87-100CFE70E33C}" type="pres">
      <dgm:prSet presAssocID="{00FAB906-F4E3-4D02-9207-B420E5E0135D}" presName="parTx" presStyleLbl="revTx" presStyleIdx="1" presStyleCnt="4">
        <dgm:presLayoutVars>
          <dgm:chMax val="0"/>
          <dgm:chPref val="0"/>
        </dgm:presLayoutVars>
      </dgm:prSet>
      <dgm:spPr/>
    </dgm:pt>
    <dgm:pt modelId="{06FBE0D8-F955-4529-972E-FA59D8A3785A}" type="pres">
      <dgm:prSet presAssocID="{88AC05C6-D0F4-47C5-9AFB-947D6101463A}" presName="sibTrans" presStyleCnt="0"/>
      <dgm:spPr/>
    </dgm:pt>
    <dgm:pt modelId="{A8596E21-B9A1-4B37-B86C-2DEDDF74D7D2}" type="pres">
      <dgm:prSet presAssocID="{AD296B3A-7BD9-4379-9C80-C4FC3658FC22}" presName="compNode" presStyleCnt="0"/>
      <dgm:spPr/>
    </dgm:pt>
    <dgm:pt modelId="{922DAC4E-9BC0-4EB1-AEA9-D50870F8E917}" type="pres">
      <dgm:prSet presAssocID="{AD296B3A-7BD9-4379-9C80-C4FC3658FC22}" presName="bgRect" presStyleLbl="bgShp" presStyleIdx="2" presStyleCnt="4"/>
      <dgm:spPr/>
    </dgm:pt>
    <dgm:pt modelId="{2A24F7E4-17DD-43FF-A104-5A8142E9C421}" type="pres">
      <dgm:prSet presAssocID="{AD296B3A-7BD9-4379-9C80-C4FC3658FC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92F3086E-3D1D-4812-924D-961A113AA0B9}" type="pres">
      <dgm:prSet presAssocID="{AD296B3A-7BD9-4379-9C80-C4FC3658FC22}" presName="spaceRect" presStyleCnt="0"/>
      <dgm:spPr/>
    </dgm:pt>
    <dgm:pt modelId="{3211B383-56FE-4487-85D0-EDFF5A6BBFA8}" type="pres">
      <dgm:prSet presAssocID="{AD296B3A-7BD9-4379-9C80-C4FC3658FC22}" presName="parTx" presStyleLbl="revTx" presStyleIdx="2" presStyleCnt="4">
        <dgm:presLayoutVars>
          <dgm:chMax val="0"/>
          <dgm:chPref val="0"/>
        </dgm:presLayoutVars>
      </dgm:prSet>
      <dgm:spPr/>
    </dgm:pt>
    <dgm:pt modelId="{8168465A-0201-4612-B583-F7F47DF77CDC}" type="pres">
      <dgm:prSet presAssocID="{F7B7BE77-0E73-48DF-A590-F390CD7CBDC1}" presName="sibTrans" presStyleCnt="0"/>
      <dgm:spPr/>
    </dgm:pt>
    <dgm:pt modelId="{6F2F02C1-9A99-427A-8051-7AE23CD63B4C}" type="pres">
      <dgm:prSet presAssocID="{595B88F3-8A28-4E5D-8BB0-CAC06DD9BB58}" presName="compNode" presStyleCnt="0"/>
      <dgm:spPr/>
    </dgm:pt>
    <dgm:pt modelId="{563D4BFD-5DB8-4F3B-B659-A86F1D70477C}" type="pres">
      <dgm:prSet presAssocID="{595B88F3-8A28-4E5D-8BB0-CAC06DD9BB58}" presName="bgRect" presStyleLbl="bgShp" presStyleIdx="3" presStyleCnt="4"/>
      <dgm:spPr/>
    </dgm:pt>
    <dgm:pt modelId="{F8E1B78E-0894-4598-9FF3-53F143E2406F}" type="pres">
      <dgm:prSet presAssocID="{595B88F3-8A28-4E5D-8BB0-CAC06DD9BB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091F8DA-A0E2-405E-AAA9-2832E0482C23}" type="pres">
      <dgm:prSet presAssocID="{595B88F3-8A28-4E5D-8BB0-CAC06DD9BB58}" presName="spaceRect" presStyleCnt="0"/>
      <dgm:spPr/>
    </dgm:pt>
    <dgm:pt modelId="{CE96EDF6-C266-4B8E-B89C-F2B2E0F86B3C}" type="pres">
      <dgm:prSet presAssocID="{595B88F3-8A28-4E5D-8BB0-CAC06DD9BB5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28D2E10-508D-4E76-A421-16E647E8240A}" type="presOf" srcId="{00FAB906-F4E3-4D02-9207-B420E5E0135D}" destId="{48F2F246-5A70-4610-AE87-100CFE70E33C}" srcOrd="0" destOrd="0" presId="urn:microsoft.com/office/officeart/2018/2/layout/IconVerticalSolidList"/>
    <dgm:cxn modelId="{8DF45366-F6CC-4175-AB53-CE8C34B05CF4}" type="presOf" srcId="{AD296B3A-7BD9-4379-9C80-C4FC3658FC22}" destId="{3211B383-56FE-4487-85D0-EDFF5A6BBFA8}" srcOrd="0" destOrd="0" presId="urn:microsoft.com/office/officeart/2018/2/layout/IconVerticalSolidList"/>
    <dgm:cxn modelId="{1F15F98C-C3C5-4329-8304-0A03064A52D5}" srcId="{E5FFC326-EB29-49DB-86CB-6ED5FC25E64A}" destId="{3754317B-6EE0-4EC9-815A-DADDBD650A03}" srcOrd="0" destOrd="0" parTransId="{6AF6EA25-D7EE-49E7-AE3A-F357F842824A}" sibTransId="{A3E3BE26-9A2B-41A2-9BF9-036A1F10B03E}"/>
    <dgm:cxn modelId="{63155C91-6C18-4932-8F1C-88D92A110E2B}" type="presOf" srcId="{595B88F3-8A28-4E5D-8BB0-CAC06DD9BB58}" destId="{CE96EDF6-C266-4B8E-B89C-F2B2E0F86B3C}" srcOrd="0" destOrd="0" presId="urn:microsoft.com/office/officeart/2018/2/layout/IconVerticalSolidList"/>
    <dgm:cxn modelId="{B444CB94-9FE6-487B-9541-E4B14DA5B4BD}" srcId="{E5FFC326-EB29-49DB-86CB-6ED5FC25E64A}" destId="{595B88F3-8A28-4E5D-8BB0-CAC06DD9BB58}" srcOrd="3" destOrd="0" parTransId="{B3887D7A-C972-4FC5-9804-F4B70237C2A4}" sibTransId="{5C4515A3-6122-40A4-A8F7-1FAAD332F558}"/>
    <dgm:cxn modelId="{5F7FEF9E-D639-4471-84B4-AF5E0EAC8909}" srcId="{E5FFC326-EB29-49DB-86CB-6ED5FC25E64A}" destId="{00FAB906-F4E3-4D02-9207-B420E5E0135D}" srcOrd="1" destOrd="0" parTransId="{58253923-4EF8-4A1F-9C56-A6F20D257BDC}" sibTransId="{88AC05C6-D0F4-47C5-9AFB-947D6101463A}"/>
    <dgm:cxn modelId="{90AAF3EC-D214-4EAF-B259-9A0CE586B7EA}" srcId="{E5FFC326-EB29-49DB-86CB-6ED5FC25E64A}" destId="{AD296B3A-7BD9-4379-9C80-C4FC3658FC22}" srcOrd="2" destOrd="0" parTransId="{6EFE887A-EB53-4C4B-B94A-E7FFCEFA8370}" sibTransId="{F7B7BE77-0E73-48DF-A590-F390CD7CBDC1}"/>
    <dgm:cxn modelId="{525604F5-DD00-4F48-B386-08BB4BD044AC}" type="presOf" srcId="{E5FFC326-EB29-49DB-86CB-6ED5FC25E64A}" destId="{EDFA1FC3-B24B-4721-9B21-0462239E94E5}" srcOrd="0" destOrd="0" presId="urn:microsoft.com/office/officeart/2018/2/layout/IconVerticalSolidList"/>
    <dgm:cxn modelId="{394D35FF-3D65-40CA-A500-433F202BA19A}" type="presOf" srcId="{3754317B-6EE0-4EC9-815A-DADDBD650A03}" destId="{ABDA9604-405A-4B1A-ABD0-81E46441F5D7}" srcOrd="0" destOrd="0" presId="urn:microsoft.com/office/officeart/2018/2/layout/IconVerticalSolidList"/>
    <dgm:cxn modelId="{814EBA79-0769-4E54-9A0D-204C35DC6448}" type="presParOf" srcId="{EDFA1FC3-B24B-4721-9B21-0462239E94E5}" destId="{0B60A7BD-7422-40DF-9746-9244F02CF255}" srcOrd="0" destOrd="0" presId="urn:microsoft.com/office/officeart/2018/2/layout/IconVerticalSolidList"/>
    <dgm:cxn modelId="{9BB2FE9D-DC8A-4C16-9C76-C004C9641725}" type="presParOf" srcId="{0B60A7BD-7422-40DF-9746-9244F02CF255}" destId="{6DEF0E50-D39E-4CC3-BDA0-C9122A67C302}" srcOrd="0" destOrd="0" presId="urn:microsoft.com/office/officeart/2018/2/layout/IconVerticalSolidList"/>
    <dgm:cxn modelId="{7754938E-4E0A-4463-93A4-F36D65CA13B8}" type="presParOf" srcId="{0B60A7BD-7422-40DF-9746-9244F02CF255}" destId="{6AE498FD-838D-4BF6-B581-BD8DDA9EA56F}" srcOrd="1" destOrd="0" presId="urn:microsoft.com/office/officeart/2018/2/layout/IconVerticalSolidList"/>
    <dgm:cxn modelId="{93228818-F4F2-44FC-88F1-219040FEB6E9}" type="presParOf" srcId="{0B60A7BD-7422-40DF-9746-9244F02CF255}" destId="{40B37E22-423A-46DA-8F1B-41D4E3B1CE9E}" srcOrd="2" destOrd="0" presId="urn:microsoft.com/office/officeart/2018/2/layout/IconVerticalSolidList"/>
    <dgm:cxn modelId="{EA34EA3A-529F-4B0E-BFCF-3A596C8BD385}" type="presParOf" srcId="{0B60A7BD-7422-40DF-9746-9244F02CF255}" destId="{ABDA9604-405A-4B1A-ABD0-81E46441F5D7}" srcOrd="3" destOrd="0" presId="urn:microsoft.com/office/officeart/2018/2/layout/IconVerticalSolidList"/>
    <dgm:cxn modelId="{869E3215-2434-41B5-A3E0-FFD14B740966}" type="presParOf" srcId="{EDFA1FC3-B24B-4721-9B21-0462239E94E5}" destId="{20F772E2-6A5A-4D7C-884E-FA4A5D22BC66}" srcOrd="1" destOrd="0" presId="urn:microsoft.com/office/officeart/2018/2/layout/IconVerticalSolidList"/>
    <dgm:cxn modelId="{CA93B45A-A483-4ABF-9BEB-7DCD4EA99C30}" type="presParOf" srcId="{EDFA1FC3-B24B-4721-9B21-0462239E94E5}" destId="{EA561C2F-8E01-4B2C-A300-EF7F3CFDB265}" srcOrd="2" destOrd="0" presId="urn:microsoft.com/office/officeart/2018/2/layout/IconVerticalSolidList"/>
    <dgm:cxn modelId="{E66A3938-B612-4FCB-8D81-4D9C1B386130}" type="presParOf" srcId="{EA561C2F-8E01-4B2C-A300-EF7F3CFDB265}" destId="{0FECC7EA-3ADC-4298-9894-D768CA60FE8D}" srcOrd="0" destOrd="0" presId="urn:microsoft.com/office/officeart/2018/2/layout/IconVerticalSolidList"/>
    <dgm:cxn modelId="{6EF4413C-2632-459C-A453-C5295C312A5C}" type="presParOf" srcId="{EA561C2F-8E01-4B2C-A300-EF7F3CFDB265}" destId="{0FA05619-1133-4ACF-951D-95D8DB798837}" srcOrd="1" destOrd="0" presId="urn:microsoft.com/office/officeart/2018/2/layout/IconVerticalSolidList"/>
    <dgm:cxn modelId="{51BF84B6-B3EA-4753-ACCE-83B4A2BDA259}" type="presParOf" srcId="{EA561C2F-8E01-4B2C-A300-EF7F3CFDB265}" destId="{C5F0AEF8-73C5-49A2-A00A-78DDFFAD5F9D}" srcOrd="2" destOrd="0" presId="urn:microsoft.com/office/officeart/2018/2/layout/IconVerticalSolidList"/>
    <dgm:cxn modelId="{128C78B1-B620-4C54-ABF2-BA362F0F5631}" type="presParOf" srcId="{EA561C2F-8E01-4B2C-A300-EF7F3CFDB265}" destId="{48F2F246-5A70-4610-AE87-100CFE70E33C}" srcOrd="3" destOrd="0" presId="urn:microsoft.com/office/officeart/2018/2/layout/IconVerticalSolidList"/>
    <dgm:cxn modelId="{2430FB18-B232-4F9B-A1C0-97304FFAE48B}" type="presParOf" srcId="{EDFA1FC3-B24B-4721-9B21-0462239E94E5}" destId="{06FBE0D8-F955-4529-972E-FA59D8A3785A}" srcOrd="3" destOrd="0" presId="urn:microsoft.com/office/officeart/2018/2/layout/IconVerticalSolidList"/>
    <dgm:cxn modelId="{9F22371F-4171-4897-8A9C-3E243BE21F55}" type="presParOf" srcId="{EDFA1FC3-B24B-4721-9B21-0462239E94E5}" destId="{A8596E21-B9A1-4B37-B86C-2DEDDF74D7D2}" srcOrd="4" destOrd="0" presId="urn:microsoft.com/office/officeart/2018/2/layout/IconVerticalSolidList"/>
    <dgm:cxn modelId="{3D88E7DC-34E9-4D19-AF2C-1CA9F7DF82D1}" type="presParOf" srcId="{A8596E21-B9A1-4B37-B86C-2DEDDF74D7D2}" destId="{922DAC4E-9BC0-4EB1-AEA9-D50870F8E917}" srcOrd="0" destOrd="0" presId="urn:microsoft.com/office/officeart/2018/2/layout/IconVerticalSolidList"/>
    <dgm:cxn modelId="{14D8628F-8FCB-4972-BD4D-F741CC8D1BAB}" type="presParOf" srcId="{A8596E21-B9A1-4B37-B86C-2DEDDF74D7D2}" destId="{2A24F7E4-17DD-43FF-A104-5A8142E9C421}" srcOrd="1" destOrd="0" presId="urn:microsoft.com/office/officeart/2018/2/layout/IconVerticalSolidList"/>
    <dgm:cxn modelId="{0A63A32C-CC6F-40F9-8E58-760F23890B31}" type="presParOf" srcId="{A8596E21-B9A1-4B37-B86C-2DEDDF74D7D2}" destId="{92F3086E-3D1D-4812-924D-961A113AA0B9}" srcOrd="2" destOrd="0" presId="urn:microsoft.com/office/officeart/2018/2/layout/IconVerticalSolidList"/>
    <dgm:cxn modelId="{19C0BD6A-B7AB-48DD-BC18-DEA8FE17FE1F}" type="presParOf" srcId="{A8596E21-B9A1-4B37-B86C-2DEDDF74D7D2}" destId="{3211B383-56FE-4487-85D0-EDFF5A6BBFA8}" srcOrd="3" destOrd="0" presId="urn:microsoft.com/office/officeart/2018/2/layout/IconVerticalSolidList"/>
    <dgm:cxn modelId="{472B5F96-4E7B-403E-85B2-6FBF0F864C0E}" type="presParOf" srcId="{EDFA1FC3-B24B-4721-9B21-0462239E94E5}" destId="{8168465A-0201-4612-B583-F7F47DF77CDC}" srcOrd="5" destOrd="0" presId="urn:microsoft.com/office/officeart/2018/2/layout/IconVerticalSolidList"/>
    <dgm:cxn modelId="{BA6B3D35-74E9-421E-B1B8-A4948C9E986F}" type="presParOf" srcId="{EDFA1FC3-B24B-4721-9B21-0462239E94E5}" destId="{6F2F02C1-9A99-427A-8051-7AE23CD63B4C}" srcOrd="6" destOrd="0" presId="urn:microsoft.com/office/officeart/2018/2/layout/IconVerticalSolidList"/>
    <dgm:cxn modelId="{00E3C073-B4D1-46F3-8BAA-632088518C52}" type="presParOf" srcId="{6F2F02C1-9A99-427A-8051-7AE23CD63B4C}" destId="{563D4BFD-5DB8-4F3B-B659-A86F1D70477C}" srcOrd="0" destOrd="0" presId="urn:microsoft.com/office/officeart/2018/2/layout/IconVerticalSolidList"/>
    <dgm:cxn modelId="{DD67EE41-8BF9-49E6-A6A8-5C19C2508B56}" type="presParOf" srcId="{6F2F02C1-9A99-427A-8051-7AE23CD63B4C}" destId="{F8E1B78E-0894-4598-9FF3-53F143E2406F}" srcOrd="1" destOrd="0" presId="urn:microsoft.com/office/officeart/2018/2/layout/IconVerticalSolidList"/>
    <dgm:cxn modelId="{54A5255D-B865-499F-A095-2957BFF05A6C}" type="presParOf" srcId="{6F2F02C1-9A99-427A-8051-7AE23CD63B4C}" destId="{4091F8DA-A0E2-405E-AAA9-2832E0482C23}" srcOrd="2" destOrd="0" presId="urn:microsoft.com/office/officeart/2018/2/layout/IconVerticalSolidList"/>
    <dgm:cxn modelId="{44DF7DBD-328E-40AC-87C5-884B907C5B7D}" type="presParOf" srcId="{6F2F02C1-9A99-427A-8051-7AE23CD63B4C}" destId="{CE96EDF6-C266-4B8E-B89C-F2B2E0F86B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18424B-186C-4403-B10C-4EB7944396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8331E1-C7F9-42C9-8BA4-D17BF2DB353A}">
      <dgm:prSet/>
      <dgm:spPr/>
      <dgm:t>
        <a:bodyPr/>
        <a:lstStyle/>
        <a:p>
          <a:r>
            <a:rPr lang="en-US"/>
            <a:t>Security of data.</a:t>
          </a:r>
        </a:p>
      </dgm:t>
    </dgm:pt>
    <dgm:pt modelId="{23389634-4085-4483-8303-1039E44481A1}" type="parTrans" cxnId="{5BEFEAC2-335F-448E-ABC9-2DEFDA2985AB}">
      <dgm:prSet/>
      <dgm:spPr/>
      <dgm:t>
        <a:bodyPr/>
        <a:lstStyle/>
        <a:p>
          <a:endParaRPr lang="en-US"/>
        </a:p>
      </dgm:t>
    </dgm:pt>
    <dgm:pt modelId="{A832975C-8C1F-4059-9E78-FDD1BD41F864}" type="sibTrans" cxnId="{5BEFEAC2-335F-448E-ABC9-2DEFDA2985AB}">
      <dgm:prSet/>
      <dgm:spPr/>
      <dgm:t>
        <a:bodyPr/>
        <a:lstStyle/>
        <a:p>
          <a:endParaRPr lang="en-US"/>
        </a:p>
      </dgm:t>
    </dgm:pt>
    <dgm:pt modelId="{4C815472-E9AA-4DA9-A80B-89C14D246D99}">
      <dgm:prSet/>
      <dgm:spPr/>
      <dgm:t>
        <a:bodyPr/>
        <a:lstStyle/>
        <a:p>
          <a:r>
            <a:rPr lang="en-US"/>
            <a:t>Patients are easily allocated to the doctors.</a:t>
          </a:r>
        </a:p>
      </dgm:t>
    </dgm:pt>
    <dgm:pt modelId="{EA93F7FB-832A-43E2-B27F-D2DD0627AF3E}" type="parTrans" cxnId="{A3585933-2623-4DCA-9B6D-80F7BA9692A7}">
      <dgm:prSet/>
      <dgm:spPr/>
      <dgm:t>
        <a:bodyPr/>
        <a:lstStyle/>
        <a:p>
          <a:endParaRPr lang="en-US"/>
        </a:p>
      </dgm:t>
    </dgm:pt>
    <dgm:pt modelId="{C98B88DF-8EA3-4399-972F-A18C45904867}" type="sibTrans" cxnId="{A3585933-2623-4DCA-9B6D-80F7BA9692A7}">
      <dgm:prSet/>
      <dgm:spPr/>
      <dgm:t>
        <a:bodyPr/>
        <a:lstStyle/>
        <a:p>
          <a:endParaRPr lang="en-US"/>
        </a:p>
      </dgm:t>
    </dgm:pt>
    <dgm:pt modelId="{5D3A0E63-81EF-4956-806F-7847D920E8A9}">
      <dgm:prSet/>
      <dgm:spPr/>
      <dgm:t>
        <a:bodyPr/>
        <a:lstStyle/>
        <a:p>
          <a:r>
            <a:rPr lang="en-US"/>
            <a:t>Doctors Search is possible.</a:t>
          </a:r>
        </a:p>
      </dgm:t>
    </dgm:pt>
    <dgm:pt modelId="{34B28876-4751-4201-8DB6-6DE78D581971}" type="parTrans" cxnId="{BDD5F013-F2AE-46CE-91DE-C7299F1DAEAF}">
      <dgm:prSet/>
      <dgm:spPr/>
      <dgm:t>
        <a:bodyPr/>
        <a:lstStyle/>
        <a:p>
          <a:endParaRPr lang="en-US"/>
        </a:p>
      </dgm:t>
    </dgm:pt>
    <dgm:pt modelId="{A5222D82-0523-4E14-B47F-57BCCF580FB6}" type="sibTrans" cxnId="{BDD5F013-F2AE-46CE-91DE-C7299F1DAEAF}">
      <dgm:prSet/>
      <dgm:spPr/>
      <dgm:t>
        <a:bodyPr/>
        <a:lstStyle/>
        <a:p>
          <a:endParaRPr lang="en-US"/>
        </a:p>
      </dgm:t>
    </dgm:pt>
    <dgm:pt modelId="{F1E03466-F237-4B12-9D9C-96DACC40F027}">
      <dgm:prSet/>
      <dgm:spPr/>
      <dgm:t>
        <a:bodyPr/>
        <a:lstStyle/>
        <a:p>
          <a:r>
            <a:rPr lang="en-US"/>
            <a:t>Ensure data accuracy's.</a:t>
          </a:r>
        </a:p>
      </dgm:t>
    </dgm:pt>
    <dgm:pt modelId="{73CCCC50-1A5F-4B7F-BDFE-BFF81B4CF045}" type="parTrans" cxnId="{0B145804-CACE-4DBA-B861-060220EFA4C7}">
      <dgm:prSet/>
      <dgm:spPr/>
      <dgm:t>
        <a:bodyPr/>
        <a:lstStyle/>
        <a:p>
          <a:endParaRPr lang="en-US"/>
        </a:p>
      </dgm:t>
    </dgm:pt>
    <dgm:pt modelId="{6FDBAB2E-BC40-4119-AB95-A5DCEEBACBFA}" type="sibTrans" cxnId="{0B145804-CACE-4DBA-B861-060220EFA4C7}">
      <dgm:prSet/>
      <dgm:spPr/>
      <dgm:t>
        <a:bodyPr/>
        <a:lstStyle/>
        <a:p>
          <a:endParaRPr lang="en-US"/>
        </a:p>
      </dgm:t>
    </dgm:pt>
    <dgm:pt modelId="{8C937245-B926-4E56-88FF-4CACA06EDC75}">
      <dgm:prSet/>
      <dgm:spPr/>
      <dgm:t>
        <a:bodyPr/>
        <a:lstStyle/>
        <a:p>
          <a:r>
            <a:rPr lang="en-US"/>
            <a:t>Minimize manual data entry.</a:t>
          </a:r>
        </a:p>
      </dgm:t>
    </dgm:pt>
    <dgm:pt modelId="{03FF8721-7E2E-4E7C-AEEE-326F6B048465}" type="parTrans" cxnId="{DE02AE9B-CCA8-4379-A084-8362CF815E98}">
      <dgm:prSet/>
      <dgm:spPr/>
      <dgm:t>
        <a:bodyPr/>
        <a:lstStyle/>
        <a:p>
          <a:endParaRPr lang="en-US"/>
        </a:p>
      </dgm:t>
    </dgm:pt>
    <dgm:pt modelId="{58BDCFE2-10FC-4294-ACF1-3CD6DEEFA46D}" type="sibTrans" cxnId="{DE02AE9B-CCA8-4379-A084-8362CF815E98}">
      <dgm:prSet/>
      <dgm:spPr/>
      <dgm:t>
        <a:bodyPr/>
        <a:lstStyle/>
        <a:p>
          <a:endParaRPr lang="en-US"/>
        </a:p>
      </dgm:t>
    </dgm:pt>
    <dgm:pt modelId="{5A136009-D4F1-4DEE-8A26-FFF013DBEB6D}" type="pres">
      <dgm:prSet presAssocID="{5018424B-186C-4403-B10C-4EB7944396BE}" presName="root" presStyleCnt="0">
        <dgm:presLayoutVars>
          <dgm:dir/>
          <dgm:resizeHandles val="exact"/>
        </dgm:presLayoutVars>
      </dgm:prSet>
      <dgm:spPr/>
    </dgm:pt>
    <dgm:pt modelId="{567504F1-2D6C-4E9C-9182-D2A54FF1956F}" type="pres">
      <dgm:prSet presAssocID="{8F8331E1-C7F9-42C9-8BA4-D17BF2DB353A}" presName="compNode" presStyleCnt="0"/>
      <dgm:spPr/>
    </dgm:pt>
    <dgm:pt modelId="{22206F46-B82F-4FDE-AE95-33650E15CA31}" type="pres">
      <dgm:prSet presAssocID="{8F8331E1-C7F9-42C9-8BA4-D17BF2DB353A}" presName="bgRect" presStyleLbl="bgShp" presStyleIdx="0" presStyleCnt="5"/>
      <dgm:spPr/>
    </dgm:pt>
    <dgm:pt modelId="{C56CC605-4F5C-4DE4-A9F5-BBB6F024ECB7}" type="pres">
      <dgm:prSet presAssocID="{8F8331E1-C7F9-42C9-8BA4-D17BF2DB35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8C321EB-CE5E-432A-B38F-1DCE9D8DDF29}" type="pres">
      <dgm:prSet presAssocID="{8F8331E1-C7F9-42C9-8BA4-D17BF2DB353A}" presName="spaceRect" presStyleCnt="0"/>
      <dgm:spPr/>
    </dgm:pt>
    <dgm:pt modelId="{57060CC3-ED33-463F-89C8-C8CDD3DE2586}" type="pres">
      <dgm:prSet presAssocID="{8F8331E1-C7F9-42C9-8BA4-D17BF2DB353A}" presName="parTx" presStyleLbl="revTx" presStyleIdx="0" presStyleCnt="5">
        <dgm:presLayoutVars>
          <dgm:chMax val="0"/>
          <dgm:chPref val="0"/>
        </dgm:presLayoutVars>
      </dgm:prSet>
      <dgm:spPr/>
    </dgm:pt>
    <dgm:pt modelId="{7975BDF8-A274-4940-9246-E2844AB0128A}" type="pres">
      <dgm:prSet presAssocID="{A832975C-8C1F-4059-9E78-FDD1BD41F864}" presName="sibTrans" presStyleCnt="0"/>
      <dgm:spPr/>
    </dgm:pt>
    <dgm:pt modelId="{7295AFEC-DE81-4DF2-87BB-E3F2B3A9730D}" type="pres">
      <dgm:prSet presAssocID="{4C815472-E9AA-4DA9-A80B-89C14D246D99}" presName="compNode" presStyleCnt="0"/>
      <dgm:spPr/>
    </dgm:pt>
    <dgm:pt modelId="{192FAA33-34EF-4BD9-AC5D-1918D26A21C4}" type="pres">
      <dgm:prSet presAssocID="{4C815472-E9AA-4DA9-A80B-89C14D246D99}" presName="bgRect" presStyleLbl="bgShp" presStyleIdx="1" presStyleCnt="5"/>
      <dgm:spPr/>
    </dgm:pt>
    <dgm:pt modelId="{91ED490E-7084-4501-A4AA-D43A024A4DA3}" type="pres">
      <dgm:prSet presAssocID="{4C815472-E9AA-4DA9-A80B-89C14D246D9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2B64E7B-6724-41CF-A582-ED912F813E2D}" type="pres">
      <dgm:prSet presAssocID="{4C815472-E9AA-4DA9-A80B-89C14D246D99}" presName="spaceRect" presStyleCnt="0"/>
      <dgm:spPr/>
    </dgm:pt>
    <dgm:pt modelId="{73816ED1-2173-4D35-AC18-B3410C2D135A}" type="pres">
      <dgm:prSet presAssocID="{4C815472-E9AA-4DA9-A80B-89C14D246D99}" presName="parTx" presStyleLbl="revTx" presStyleIdx="1" presStyleCnt="5">
        <dgm:presLayoutVars>
          <dgm:chMax val="0"/>
          <dgm:chPref val="0"/>
        </dgm:presLayoutVars>
      </dgm:prSet>
      <dgm:spPr/>
    </dgm:pt>
    <dgm:pt modelId="{3A271F3D-920F-4744-9060-7EFD61100AE1}" type="pres">
      <dgm:prSet presAssocID="{C98B88DF-8EA3-4399-972F-A18C45904867}" presName="sibTrans" presStyleCnt="0"/>
      <dgm:spPr/>
    </dgm:pt>
    <dgm:pt modelId="{8752BBED-5859-4CE7-BE64-E2545350C059}" type="pres">
      <dgm:prSet presAssocID="{5D3A0E63-81EF-4956-806F-7847D920E8A9}" presName="compNode" presStyleCnt="0"/>
      <dgm:spPr/>
    </dgm:pt>
    <dgm:pt modelId="{0003E9DB-854F-4023-B0F4-A37C7EDB75D5}" type="pres">
      <dgm:prSet presAssocID="{5D3A0E63-81EF-4956-806F-7847D920E8A9}" presName="bgRect" presStyleLbl="bgShp" presStyleIdx="2" presStyleCnt="5"/>
      <dgm:spPr/>
    </dgm:pt>
    <dgm:pt modelId="{CD0D2F1F-9066-46DF-A0EA-5672575016EA}" type="pres">
      <dgm:prSet presAssocID="{5D3A0E63-81EF-4956-806F-7847D920E8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3450B5F8-A756-4537-9EBD-1DB52831FFBF}" type="pres">
      <dgm:prSet presAssocID="{5D3A0E63-81EF-4956-806F-7847D920E8A9}" presName="spaceRect" presStyleCnt="0"/>
      <dgm:spPr/>
    </dgm:pt>
    <dgm:pt modelId="{CAD3A305-517C-4BD1-9FB5-1338233A49DA}" type="pres">
      <dgm:prSet presAssocID="{5D3A0E63-81EF-4956-806F-7847D920E8A9}" presName="parTx" presStyleLbl="revTx" presStyleIdx="2" presStyleCnt="5">
        <dgm:presLayoutVars>
          <dgm:chMax val="0"/>
          <dgm:chPref val="0"/>
        </dgm:presLayoutVars>
      </dgm:prSet>
      <dgm:spPr/>
    </dgm:pt>
    <dgm:pt modelId="{FAD2E55C-62A9-43F7-A19D-87F7BBD734F3}" type="pres">
      <dgm:prSet presAssocID="{A5222D82-0523-4E14-B47F-57BCCF580FB6}" presName="sibTrans" presStyleCnt="0"/>
      <dgm:spPr/>
    </dgm:pt>
    <dgm:pt modelId="{969A357B-87F0-416D-907F-D0B1617B67A8}" type="pres">
      <dgm:prSet presAssocID="{F1E03466-F237-4B12-9D9C-96DACC40F027}" presName="compNode" presStyleCnt="0"/>
      <dgm:spPr/>
    </dgm:pt>
    <dgm:pt modelId="{FF3F113C-DACA-4509-A4BB-5477E696E36B}" type="pres">
      <dgm:prSet presAssocID="{F1E03466-F237-4B12-9D9C-96DACC40F027}" presName="bgRect" presStyleLbl="bgShp" presStyleIdx="3" presStyleCnt="5"/>
      <dgm:spPr/>
    </dgm:pt>
    <dgm:pt modelId="{42B0B1C0-88C7-448F-860B-0A151D1D7292}" type="pres">
      <dgm:prSet presAssocID="{F1E03466-F237-4B12-9D9C-96DACC40F02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1859A71-ECDF-419F-9CBE-47704AD0AD49}" type="pres">
      <dgm:prSet presAssocID="{F1E03466-F237-4B12-9D9C-96DACC40F027}" presName="spaceRect" presStyleCnt="0"/>
      <dgm:spPr/>
    </dgm:pt>
    <dgm:pt modelId="{AB1E0A1E-BC7C-4E13-A13E-255138F85315}" type="pres">
      <dgm:prSet presAssocID="{F1E03466-F237-4B12-9D9C-96DACC40F027}" presName="parTx" presStyleLbl="revTx" presStyleIdx="3" presStyleCnt="5">
        <dgm:presLayoutVars>
          <dgm:chMax val="0"/>
          <dgm:chPref val="0"/>
        </dgm:presLayoutVars>
      </dgm:prSet>
      <dgm:spPr/>
    </dgm:pt>
    <dgm:pt modelId="{4B81F217-7A8A-4A5C-8D8D-7D6A2EA75940}" type="pres">
      <dgm:prSet presAssocID="{6FDBAB2E-BC40-4119-AB95-A5DCEEBACBFA}" presName="sibTrans" presStyleCnt="0"/>
      <dgm:spPr/>
    </dgm:pt>
    <dgm:pt modelId="{3577AE9E-5E74-448C-A869-3660D60ECB2A}" type="pres">
      <dgm:prSet presAssocID="{8C937245-B926-4E56-88FF-4CACA06EDC75}" presName="compNode" presStyleCnt="0"/>
      <dgm:spPr/>
    </dgm:pt>
    <dgm:pt modelId="{CB8BE303-7E49-404F-8219-B78F1DAD5359}" type="pres">
      <dgm:prSet presAssocID="{8C937245-B926-4E56-88FF-4CACA06EDC75}" presName="bgRect" presStyleLbl="bgShp" presStyleIdx="4" presStyleCnt="5"/>
      <dgm:spPr/>
    </dgm:pt>
    <dgm:pt modelId="{8B085FAE-0AE2-42CA-9128-53651C8229A7}" type="pres">
      <dgm:prSet presAssocID="{8C937245-B926-4E56-88FF-4CACA06EDC7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6670843D-6B44-4DB8-A4A9-704CAC26F3E4}" type="pres">
      <dgm:prSet presAssocID="{8C937245-B926-4E56-88FF-4CACA06EDC75}" presName="spaceRect" presStyleCnt="0"/>
      <dgm:spPr/>
    </dgm:pt>
    <dgm:pt modelId="{4C7E3234-4EA7-4868-9983-F24E87D912F4}" type="pres">
      <dgm:prSet presAssocID="{8C937245-B926-4E56-88FF-4CACA06EDC7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B145804-CACE-4DBA-B861-060220EFA4C7}" srcId="{5018424B-186C-4403-B10C-4EB7944396BE}" destId="{F1E03466-F237-4B12-9D9C-96DACC40F027}" srcOrd="3" destOrd="0" parTransId="{73CCCC50-1A5F-4B7F-BDFE-BFF81B4CF045}" sibTransId="{6FDBAB2E-BC40-4119-AB95-A5DCEEBACBFA}"/>
    <dgm:cxn modelId="{BDD5F013-F2AE-46CE-91DE-C7299F1DAEAF}" srcId="{5018424B-186C-4403-B10C-4EB7944396BE}" destId="{5D3A0E63-81EF-4956-806F-7847D920E8A9}" srcOrd="2" destOrd="0" parTransId="{34B28876-4751-4201-8DB6-6DE78D581971}" sibTransId="{A5222D82-0523-4E14-B47F-57BCCF580FB6}"/>
    <dgm:cxn modelId="{6EE6D11F-CE25-4095-91C7-3638BA5FF5ED}" type="presOf" srcId="{4C815472-E9AA-4DA9-A80B-89C14D246D99}" destId="{73816ED1-2173-4D35-AC18-B3410C2D135A}" srcOrd="0" destOrd="0" presId="urn:microsoft.com/office/officeart/2018/2/layout/IconVerticalSolidList"/>
    <dgm:cxn modelId="{A3585933-2623-4DCA-9B6D-80F7BA9692A7}" srcId="{5018424B-186C-4403-B10C-4EB7944396BE}" destId="{4C815472-E9AA-4DA9-A80B-89C14D246D99}" srcOrd="1" destOrd="0" parTransId="{EA93F7FB-832A-43E2-B27F-D2DD0627AF3E}" sibTransId="{C98B88DF-8EA3-4399-972F-A18C45904867}"/>
    <dgm:cxn modelId="{A7AEC049-05C0-479C-960E-56E3E374E559}" type="presOf" srcId="{5D3A0E63-81EF-4956-806F-7847D920E8A9}" destId="{CAD3A305-517C-4BD1-9FB5-1338233A49DA}" srcOrd="0" destOrd="0" presId="urn:microsoft.com/office/officeart/2018/2/layout/IconVerticalSolidList"/>
    <dgm:cxn modelId="{DE02AE9B-CCA8-4379-A084-8362CF815E98}" srcId="{5018424B-186C-4403-B10C-4EB7944396BE}" destId="{8C937245-B926-4E56-88FF-4CACA06EDC75}" srcOrd="4" destOrd="0" parTransId="{03FF8721-7E2E-4E7C-AEEE-326F6B048465}" sibTransId="{58BDCFE2-10FC-4294-ACF1-3CD6DEEFA46D}"/>
    <dgm:cxn modelId="{EF755BAF-D56B-4108-A2E7-80F20FF35B73}" type="presOf" srcId="{8F8331E1-C7F9-42C9-8BA4-D17BF2DB353A}" destId="{57060CC3-ED33-463F-89C8-C8CDD3DE2586}" srcOrd="0" destOrd="0" presId="urn:microsoft.com/office/officeart/2018/2/layout/IconVerticalSolidList"/>
    <dgm:cxn modelId="{CC8528BA-39BF-4982-A561-17FBDA5E7821}" type="presOf" srcId="{F1E03466-F237-4B12-9D9C-96DACC40F027}" destId="{AB1E0A1E-BC7C-4E13-A13E-255138F85315}" srcOrd="0" destOrd="0" presId="urn:microsoft.com/office/officeart/2018/2/layout/IconVerticalSolidList"/>
    <dgm:cxn modelId="{5BEFEAC2-335F-448E-ABC9-2DEFDA2985AB}" srcId="{5018424B-186C-4403-B10C-4EB7944396BE}" destId="{8F8331E1-C7F9-42C9-8BA4-D17BF2DB353A}" srcOrd="0" destOrd="0" parTransId="{23389634-4085-4483-8303-1039E44481A1}" sibTransId="{A832975C-8C1F-4059-9E78-FDD1BD41F864}"/>
    <dgm:cxn modelId="{56812CCB-C4CA-4891-965D-487A86F10228}" type="presOf" srcId="{8C937245-B926-4E56-88FF-4CACA06EDC75}" destId="{4C7E3234-4EA7-4868-9983-F24E87D912F4}" srcOrd="0" destOrd="0" presId="urn:microsoft.com/office/officeart/2018/2/layout/IconVerticalSolidList"/>
    <dgm:cxn modelId="{0C9A7BCC-A0E5-4400-91C2-1D7E84C165DD}" type="presOf" srcId="{5018424B-186C-4403-B10C-4EB7944396BE}" destId="{5A136009-D4F1-4DEE-8A26-FFF013DBEB6D}" srcOrd="0" destOrd="0" presId="urn:microsoft.com/office/officeart/2018/2/layout/IconVerticalSolidList"/>
    <dgm:cxn modelId="{682E77CC-EF43-405A-A02E-0BC9CB474A1C}" type="presParOf" srcId="{5A136009-D4F1-4DEE-8A26-FFF013DBEB6D}" destId="{567504F1-2D6C-4E9C-9182-D2A54FF1956F}" srcOrd="0" destOrd="0" presId="urn:microsoft.com/office/officeart/2018/2/layout/IconVerticalSolidList"/>
    <dgm:cxn modelId="{735C0AB5-1BCD-4303-B39C-4AA89B66D945}" type="presParOf" srcId="{567504F1-2D6C-4E9C-9182-D2A54FF1956F}" destId="{22206F46-B82F-4FDE-AE95-33650E15CA31}" srcOrd="0" destOrd="0" presId="urn:microsoft.com/office/officeart/2018/2/layout/IconVerticalSolidList"/>
    <dgm:cxn modelId="{0C00CD60-B97C-43E5-8628-BD797D866C32}" type="presParOf" srcId="{567504F1-2D6C-4E9C-9182-D2A54FF1956F}" destId="{C56CC605-4F5C-4DE4-A9F5-BBB6F024ECB7}" srcOrd="1" destOrd="0" presId="urn:microsoft.com/office/officeart/2018/2/layout/IconVerticalSolidList"/>
    <dgm:cxn modelId="{5CC3D193-2629-4543-B38A-8DA00C740713}" type="presParOf" srcId="{567504F1-2D6C-4E9C-9182-D2A54FF1956F}" destId="{A8C321EB-CE5E-432A-B38F-1DCE9D8DDF29}" srcOrd="2" destOrd="0" presId="urn:microsoft.com/office/officeart/2018/2/layout/IconVerticalSolidList"/>
    <dgm:cxn modelId="{BFE3C410-1C6D-4425-ADB0-86F8E27149AC}" type="presParOf" srcId="{567504F1-2D6C-4E9C-9182-D2A54FF1956F}" destId="{57060CC3-ED33-463F-89C8-C8CDD3DE2586}" srcOrd="3" destOrd="0" presId="urn:microsoft.com/office/officeart/2018/2/layout/IconVerticalSolidList"/>
    <dgm:cxn modelId="{8FCEFA46-A62B-49AC-9BD6-2955A516814D}" type="presParOf" srcId="{5A136009-D4F1-4DEE-8A26-FFF013DBEB6D}" destId="{7975BDF8-A274-4940-9246-E2844AB0128A}" srcOrd="1" destOrd="0" presId="urn:microsoft.com/office/officeart/2018/2/layout/IconVerticalSolidList"/>
    <dgm:cxn modelId="{AEE26B7F-B80A-4E5E-8459-4B21392279F0}" type="presParOf" srcId="{5A136009-D4F1-4DEE-8A26-FFF013DBEB6D}" destId="{7295AFEC-DE81-4DF2-87BB-E3F2B3A9730D}" srcOrd="2" destOrd="0" presId="urn:microsoft.com/office/officeart/2018/2/layout/IconVerticalSolidList"/>
    <dgm:cxn modelId="{A0FBA4EF-4EBA-4611-AD3F-74130BAC1A9A}" type="presParOf" srcId="{7295AFEC-DE81-4DF2-87BB-E3F2B3A9730D}" destId="{192FAA33-34EF-4BD9-AC5D-1918D26A21C4}" srcOrd="0" destOrd="0" presId="urn:microsoft.com/office/officeart/2018/2/layout/IconVerticalSolidList"/>
    <dgm:cxn modelId="{D65D54CD-9D85-4250-BD29-D4F2572BBE60}" type="presParOf" srcId="{7295AFEC-DE81-4DF2-87BB-E3F2B3A9730D}" destId="{91ED490E-7084-4501-A4AA-D43A024A4DA3}" srcOrd="1" destOrd="0" presId="urn:microsoft.com/office/officeart/2018/2/layout/IconVerticalSolidList"/>
    <dgm:cxn modelId="{C073B1FE-D382-4F91-8AB5-D4A2F13DAF67}" type="presParOf" srcId="{7295AFEC-DE81-4DF2-87BB-E3F2B3A9730D}" destId="{22B64E7B-6724-41CF-A582-ED912F813E2D}" srcOrd="2" destOrd="0" presId="urn:microsoft.com/office/officeart/2018/2/layout/IconVerticalSolidList"/>
    <dgm:cxn modelId="{B02F7DA0-BEEB-44E6-81E7-D2746D0F7722}" type="presParOf" srcId="{7295AFEC-DE81-4DF2-87BB-E3F2B3A9730D}" destId="{73816ED1-2173-4D35-AC18-B3410C2D135A}" srcOrd="3" destOrd="0" presId="urn:microsoft.com/office/officeart/2018/2/layout/IconVerticalSolidList"/>
    <dgm:cxn modelId="{F7EA8327-ECBC-440E-B526-FED27CEE0636}" type="presParOf" srcId="{5A136009-D4F1-4DEE-8A26-FFF013DBEB6D}" destId="{3A271F3D-920F-4744-9060-7EFD61100AE1}" srcOrd="3" destOrd="0" presId="urn:microsoft.com/office/officeart/2018/2/layout/IconVerticalSolidList"/>
    <dgm:cxn modelId="{06308134-E9FE-4CE0-BCDC-D2979A6D3748}" type="presParOf" srcId="{5A136009-D4F1-4DEE-8A26-FFF013DBEB6D}" destId="{8752BBED-5859-4CE7-BE64-E2545350C059}" srcOrd="4" destOrd="0" presId="urn:microsoft.com/office/officeart/2018/2/layout/IconVerticalSolidList"/>
    <dgm:cxn modelId="{53D1513C-D807-4BFF-A183-873EB2207302}" type="presParOf" srcId="{8752BBED-5859-4CE7-BE64-E2545350C059}" destId="{0003E9DB-854F-4023-B0F4-A37C7EDB75D5}" srcOrd="0" destOrd="0" presId="urn:microsoft.com/office/officeart/2018/2/layout/IconVerticalSolidList"/>
    <dgm:cxn modelId="{3480F62A-1BED-43FF-B6C6-6BD2BF4CF721}" type="presParOf" srcId="{8752BBED-5859-4CE7-BE64-E2545350C059}" destId="{CD0D2F1F-9066-46DF-A0EA-5672575016EA}" srcOrd="1" destOrd="0" presId="urn:microsoft.com/office/officeart/2018/2/layout/IconVerticalSolidList"/>
    <dgm:cxn modelId="{949A729C-E56A-4D2F-A969-62A9C27C1E30}" type="presParOf" srcId="{8752BBED-5859-4CE7-BE64-E2545350C059}" destId="{3450B5F8-A756-4537-9EBD-1DB52831FFBF}" srcOrd="2" destOrd="0" presId="urn:microsoft.com/office/officeart/2018/2/layout/IconVerticalSolidList"/>
    <dgm:cxn modelId="{0098F719-99CC-4904-BC86-82D264CF5D13}" type="presParOf" srcId="{8752BBED-5859-4CE7-BE64-E2545350C059}" destId="{CAD3A305-517C-4BD1-9FB5-1338233A49DA}" srcOrd="3" destOrd="0" presId="urn:microsoft.com/office/officeart/2018/2/layout/IconVerticalSolidList"/>
    <dgm:cxn modelId="{DD6BBC8E-AE89-43B4-AFBA-7326D59D996D}" type="presParOf" srcId="{5A136009-D4F1-4DEE-8A26-FFF013DBEB6D}" destId="{FAD2E55C-62A9-43F7-A19D-87F7BBD734F3}" srcOrd="5" destOrd="0" presId="urn:microsoft.com/office/officeart/2018/2/layout/IconVerticalSolidList"/>
    <dgm:cxn modelId="{8681379F-CA95-441D-A134-0A77214CEA99}" type="presParOf" srcId="{5A136009-D4F1-4DEE-8A26-FFF013DBEB6D}" destId="{969A357B-87F0-416D-907F-D0B1617B67A8}" srcOrd="6" destOrd="0" presId="urn:microsoft.com/office/officeart/2018/2/layout/IconVerticalSolidList"/>
    <dgm:cxn modelId="{503BA25F-C770-49B6-9956-84AA76BA6B58}" type="presParOf" srcId="{969A357B-87F0-416D-907F-D0B1617B67A8}" destId="{FF3F113C-DACA-4509-A4BB-5477E696E36B}" srcOrd="0" destOrd="0" presId="urn:microsoft.com/office/officeart/2018/2/layout/IconVerticalSolidList"/>
    <dgm:cxn modelId="{7FECAC74-0518-4400-B59A-C9FB024228A8}" type="presParOf" srcId="{969A357B-87F0-416D-907F-D0B1617B67A8}" destId="{42B0B1C0-88C7-448F-860B-0A151D1D7292}" srcOrd="1" destOrd="0" presId="urn:microsoft.com/office/officeart/2018/2/layout/IconVerticalSolidList"/>
    <dgm:cxn modelId="{90E54911-8021-45DE-83E4-17D5DA75E73E}" type="presParOf" srcId="{969A357B-87F0-416D-907F-D0B1617B67A8}" destId="{D1859A71-ECDF-419F-9CBE-47704AD0AD49}" srcOrd="2" destOrd="0" presId="urn:microsoft.com/office/officeart/2018/2/layout/IconVerticalSolidList"/>
    <dgm:cxn modelId="{81660220-39DC-4CBA-A536-6E50CD83B5D0}" type="presParOf" srcId="{969A357B-87F0-416D-907F-D0B1617B67A8}" destId="{AB1E0A1E-BC7C-4E13-A13E-255138F85315}" srcOrd="3" destOrd="0" presId="urn:microsoft.com/office/officeart/2018/2/layout/IconVerticalSolidList"/>
    <dgm:cxn modelId="{78381711-75C5-47B2-A5BE-F2E9C603B3F8}" type="presParOf" srcId="{5A136009-D4F1-4DEE-8A26-FFF013DBEB6D}" destId="{4B81F217-7A8A-4A5C-8D8D-7D6A2EA75940}" srcOrd="7" destOrd="0" presId="urn:microsoft.com/office/officeart/2018/2/layout/IconVerticalSolidList"/>
    <dgm:cxn modelId="{02BF6E6E-B8F9-4EA2-BC24-B96C5643D219}" type="presParOf" srcId="{5A136009-D4F1-4DEE-8A26-FFF013DBEB6D}" destId="{3577AE9E-5E74-448C-A869-3660D60ECB2A}" srcOrd="8" destOrd="0" presId="urn:microsoft.com/office/officeart/2018/2/layout/IconVerticalSolidList"/>
    <dgm:cxn modelId="{A520B3AB-55F8-4D35-A2D1-1DC66928DC09}" type="presParOf" srcId="{3577AE9E-5E74-448C-A869-3660D60ECB2A}" destId="{CB8BE303-7E49-404F-8219-B78F1DAD5359}" srcOrd="0" destOrd="0" presId="urn:microsoft.com/office/officeart/2018/2/layout/IconVerticalSolidList"/>
    <dgm:cxn modelId="{88B73F0F-48F7-4B87-990F-33CF19AD461A}" type="presParOf" srcId="{3577AE9E-5E74-448C-A869-3660D60ECB2A}" destId="{8B085FAE-0AE2-42CA-9128-53651C8229A7}" srcOrd="1" destOrd="0" presId="urn:microsoft.com/office/officeart/2018/2/layout/IconVerticalSolidList"/>
    <dgm:cxn modelId="{8B69861E-5AA6-487F-8604-E0983E61C8F2}" type="presParOf" srcId="{3577AE9E-5E74-448C-A869-3660D60ECB2A}" destId="{6670843D-6B44-4DB8-A4A9-704CAC26F3E4}" srcOrd="2" destOrd="0" presId="urn:microsoft.com/office/officeart/2018/2/layout/IconVerticalSolidList"/>
    <dgm:cxn modelId="{DB0CF301-60BE-4018-AA82-DE8A5323E47D}" type="presParOf" srcId="{3577AE9E-5E74-448C-A869-3660D60ECB2A}" destId="{4C7E3234-4EA7-4868-9983-F24E87D912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DBCBB4-79F7-48F9-B8D0-2E3FC78D71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C1B1AC6-5E7D-4E6E-8F98-93AB83BE9B52}">
      <dgm:prSet/>
      <dgm:spPr/>
      <dgm:t>
        <a:bodyPr/>
        <a:lstStyle/>
        <a:p>
          <a:r>
            <a:rPr lang="en-US" dirty="0"/>
            <a:t>Ram : 				1GB Ram and above</a:t>
          </a:r>
        </a:p>
      </dgm:t>
    </dgm:pt>
    <dgm:pt modelId="{1E008DD2-3F68-47F9-83CF-AC3744973ADF}" type="parTrans" cxnId="{D0434F09-ED26-4390-9DD8-6B26DC1D9EA9}">
      <dgm:prSet/>
      <dgm:spPr/>
      <dgm:t>
        <a:bodyPr/>
        <a:lstStyle/>
        <a:p>
          <a:endParaRPr lang="en-US"/>
        </a:p>
      </dgm:t>
    </dgm:pt>
    <dgm:pt modelId="{73FF74DE-D0F5-4ED4-8BE5-04CFE1FD1F1D}" type="sibTrans" cxnId="{D0434F09-ED26-4390-9DD8-6B26DC1D9EA9}">
      <dgm:prSet/>
      <dgm:spPr/>
      <dgm:t>
        <a:bodyPr/>
        <a:lstStyle/>
        <a:p>
          <a:endParaRPr lang="en-US"/>
        </a:p>
      </dgm:t>
    </dgm:pt>
    <dgm:pt modelId="{2F3B6289-3283-49B3-9729-0641CBA5C03D}">
      <dgm:prSet/>
      <dgm:spPr/>
      <dgm:t>
        <a:bodyPr/>
        <a:lstStyle/>
        <a:p>
          <a:r>
            <a:rPr lang="en-US" dirty="0"/>
            <a:t>Hard Disk :      		 	50GB and above</a:t>
          </a:r>
        </a:p>
      </dgm:t>
    </dgm:pt>
    <dgm:pt modelId="{D96AB12C-3DC3-471C-A52E-B2CB304DA8D4}" type="parTrans" cxnId="{B78F0E90-52F8-4A9A-9E27-051033511230}">
      <dgm:prSet/>
      <dgm:spPr/>
      <dgm:t>
        <a:bodyPr/>
        <a:lstStyle/>
        <a:p>
          <a:endParaRPr lang="en-US"/>
        </a:p>
      </dgm:t>
    </dgm:pt>
    <dgm:pt modelId="{56DAE114-FBDB-421D-83DD-379C84496C0E}" type="sibTrans" cxnId="{B78F0E90-52F8-4A9A-9E27-051033511230}">
      <dgm:prSet/>
      <dgm:spPr/>
      <dgm:t>
        <a:bodyPr/>
        <a:lstStyle/>
        <a:p>
          <a:endParaRPr lang="en-US"/>
        </a:p>
      </dgm:t>
    </dgm:pt>
    <dgm:pt modelId="{49EF3ED3-561B-48CE-AE8E-71DAD547BD3B}">
      <dgm:prSet/>
      <dgm:spPr/>
      <dgm:t>
        <a:bodyPr/>
        <a:lstStyle/>
        <a:p>
          <a:r>
            <a:rPr lang="en-US" dirty="0"/>
            <a:t>Processor :			Dual core and above		</a:t>
          </a:r>
        </a:p>
      </dgm:t>
    </dgm:pt>
    <dgm:pt modelId="{FF9835D5-265F-49C0-B2FD-CC294B38DE4E}" type="parTrans" cxnId="{8DDF3FF4-C28C-4670-B461-EBE5F7215FC7}">
      <dgm:prSet/>
      <dgm:spPr/>
      <dgm:t>
        <a:bodyPr/>
        <a:lstStyle/>
        <a:p>
          <a:endParaRPr lang="en-US"/>
        </a:p>
      </dgm:t>
    </dgm:pt>
    <dgm:pt modelId="{A63AB283-C774-4D4F-8DED-320CA7C03078}" type="sibTrans" cxnId="{8DDF3FF4-C28C-4670-B461-EBE5F7215FC7}">
      <dgm:prSet/>
      <dgm:spPr/>
      <dgm:t>
        <a:bodyPr/>
        <a:lstStyle/>
        <a:p>
          <a:endParaRPr lang="en-US"/>
        </a:p>
      </dgm:t>
    </dgm:pt>
    <dgm:pt modelId="{F4F84CEF-9E74-4014-A7E6-41990AF24345}" type="pres">
      <dgm:prSet presAssocID="{A1DBCBB4-79F7-48F9-B8D0-2E3FC78D714B}" presName="root" presStyleCnt="0">
        <dgm:presLayoutVars>
          <dgm:dir/>
          <dgm:resizeHandles val="exact"/>
        </dgm:presLayoutVars>
      </dgm:prSet>
      <dgm:spPr/>
    </dgm:pt>
    <dgm:pt modelId="{75BD5C55-FB06-4116-805C-4B37EE10032C}" type="pres">
      <dgm:prSet presAssocID="{EC1B1AC6-5E7D-4E6E-8F98-93AB83BE9B52}" presName="compNode" presStyleCnt="0"/>
      <dgm:spPr/>
    </dgm:pt>
    <dgm:pt modelId="{E7E0BC9C-7CC6-4A38-9965-6D300DFC9684}" type="pres">
      <dgm:prSet presAssocID="{EC1B1AC6-5E7D-4E6E-8F98-93AB83BE9B52}" presName="bgRect" presStyleLbl="bgShp" presStyleIdx="0" presStyleCnt="3"/>
      <dgm:spPr/>
    </dgm:pt>
    <dgm:pt modelId="{4115A941-F190-41B4-933D-108549F79195}" type="pres">
      <dgm:prSet presAssocID="{EC1B1AC6-5E7D-4E6E-8F98-93AB83BE9B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BDC4691-7303-4C85-940E-25632A6F8C4D}" type="pres">
      <dgm:prSet presAssocID="{EC1B1AC6-5E7D-4E6E-8F98-93AB83BE9B52}" presName="spaceRect" presStyleCnt="0"/>
      <dgm:spPr/>
    </dgm:pt>
    <dgm:pt modelId="{7CB8298D-B171-4660-B2F4-4056F592D35E}" type="pres">
      <dgm:prSet presAssocID="{EC1B1AC6-5E7D-4E6E-8F98-93AB83BE9B52}" presName="parTx" presStyleLbl="revTx" presStyleIdx="0" presStyleCnt="3">
        <dgm:presLayoutVars>
          <dgm:chMax val="0"/>
          <dgm:chPref val="0"/>
        </dgm:presLayoutVars>
      </dgm:prSet>
      <dgm:spPr/>
    </dgm:pt>
    <dgm:pt modelId="{F1CF4229-A8B8-405E-AAE6-F462A3988E4A}" type="pres">
      <dgm:prSet presAssocID="{73FF74DE-D0F5-4ED4-8BE5-04CFE1FD1F1D}" presName="sibTrans" presStyleCnt="0"/>
      <dgm:spPr/>
    </dgm:pt>
    <dgm:pt modelId="{BA861835-4B9F-43F7-B58F-0EE5BE14F166}" type="pres">
      <dgm:prSet presAssocID="{2F3B6289-3283-49B3-9729-0641CBA5C03D}" presName="compNode" presStyleCnt="0"/>
      <dgm:spPr/>
    </dgm:pt>
    <dgm:pt modelId="{24AF8AE9-BA63-4B4B-A948-86C3BB5B4348}" type="pres">
      <dgm:prSet presAssocID="{2F3B6289-3283-49B3-9729-0641CBA5C03D}" presName="bgRect" presStyleLbl="bgShp" presStyleIdx="1" presStyleCnt="3"/>
      <dgm:spPr/>
    </dgm:pt>
    <dgm:pt modelId="{0EF178AC-7E19-41BD-B8D2-C458391DB3A1}" type="pres">
      <dgm:prSet presAssocID="{2F3B6289-3283-49B3-9729-0641CBA5C0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0EF6AD12-3B60-49DE-BA29-2CD71FF36821}" type="pres">
      <dgm:prSet presAssocID="{2F3B6289-3283-49B3-9729-0641CBA5C03D}" presName="spaceRect" presStyleCnt="0"/>
      <dgm:spPr/>
    </dgm:pt>
    <dgm:pt modelId="{D068EC75-2E08-4B8B-80FF-71333241F330}" type="pres">
      <dgm:prSet presAssocID="{2F3B6289-3283-49B3-9729-0641CBA5C03D}" presName="parTx" presStyleLbl="revTx" presStyleIdx="1" presStyleCnt="3">
        <dgm:presLayoutVars>
          <dgm:chMax val="0"/>
          <dgm:chPref val="0"/>
        </dgm:presLayoutVars>
      </dgm:prSet>
      <dgm:spPr/>
    </dgm:pt>
    <dgm:pt modelId="{E0AEF1E1-745C-48CE-A18F-E5078162A06D}" type="pres">
      <dgm:prSet presAssocID="{56DAE114-FBDB-421D-83DD-379C84496C0E}" presName="sibTrans" presStyleCnt="0"/>
      <dgm:spPr/>
    </dgm:pt>
    <dgm:pt modelId="{209D7A7B-EDCD-480B-852A-15152F839B58}" type="pres">
      <dgm:prSet presAssocID="{49EF3ED3-561B-48CE-AE8E-71DAD547BD3B}" presName="compNode" presStyleCnt="0"/>
      <dgm:spPr/>
    </dgm:pt>
    <dgm:pt modelId="{F6E422E1-C66E-4B7C-B43A-3364D03F75DB}" type="pres">
      <dgm:prSet presAssocID="{49EF3ED3-561B-48CE-AE8E-71DAD547BD3B}" presName="bgRect" presStyleLbl="bgShp" presStyleIdx="2" presStyleCnt="3"/>
      <dgm:spPr/>
    </dgm:pt>
    <dgm:pt modelId="{D925EEBA-660B-4687-9CB4-AB6EDCA52D5F}" type="pres">
      <dgm:prSet presAssocID="{49EF3ED3-561B-48CE-AE8E-71DAD547BD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2AF94F-FBBD-4685-983C-8E0C6CE5B13A}" type="pres">
      <dgm:prSet presAssocID="{49EF3ED3-561B-48CE-AE8E-71DAD547BD3B}" presName="spaceRect" presStyleCnt="0"/>
      <dgm:spPr/>
    </dgm:pt>
    <dgm:pt modelId="{830E8F80-4145-4813-884F-5655F6F1E426}" type="pres">
      <dgm:prSet presAssocID="{49EF3ED3-561B-48CE-AE8E-71DAD547BD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434F09-ED26-4390-9DD8-6B26DC1D9EA9}" srcId="{A1DBCBB4-79F7-48F9-B8D0-2E3FC78D714B}" destId="{EC1B1AC6-5E7D-4E6E-8F98-93AB83BE9B52}" srcOrd="0" destOrd="0" parTransId="{1E008DD2-3F68-47F9-83CF-AC3744973ADF}" sibTransId="{73FF74DE-D0F5-4ED4-8BE5-04CFE1FD1F1D}"/>
    <dgm:cxn modelId="{8F7AD029-A371-4032-A906-1457E7D267A6}" type="presOf" srcId="{EC1B1AC6-5E7D-4E6E-8F98-93AB83BE9B52}" destId="{7CB8298D-B171-4660-B2F4-4056F592D35E}" srcOrd="0" destOrd="0" presId="urn:microsoft.com/office/officeart/2018/2/layout/IconVerticalSolidList"/>
    <dgm:cxn modelId="{51A9DE49-4525-4D24-AA1A-D24DB7ABA401}" type="presOf" srcId="{A1DBCBB4-79F7-48F9-B8D0-2E3FC78D714B}" destId="{F4F84CEF-9E74-4014-A7E6-41990AF24345}" srcOrd="0" destOrd="0" presId="urn:microsoft.com/office/officeart/2018/2/layout/IconVerticalSolidList"/>
    <dgm:cxn modelId="{B78F0E90-52F8-4A9A-9E27-051033511230}" srcId="{A1DBCBB4-79F7-48F9-B8D0-2E3FC78D714B}" destId="{2F3B6289-3283-49B3-9729-0641CBA5C03D}" srcOrd="1" destOrd="0" parTransId="{D96AB12C-3DC3-471C-A52E-B2CB304DA8D4}" sibTransId="{56DAE114-FBDB-421D-83DD-379C84496C0E}"/>
    <dgm:cxn modelId="{D07DF6A3-D0DF-4F7C-84C1-C69792FF4EE9}" type="presOf" srcId="{49EF3ED3-561B-48CE-AE8E-71DAD547BD3B}" destId="{830E8F80-4145-4813-884F-5655F6F1E426}" srcOrd="0" destOrd="0" presId="urn:microsoft.com/office/officeart/2018/2/layout/IconVerticalSolidList"/>
    <dgm:cxn modelId="{6A4485C5-39C7-4CE4-93A5-367E1FDE35B5}" type="presOf" srcId="{2F3B6289-3283-49B3-9729-0641CBA5C03D}" destId="{D068EC75-2E08-4B8B-80FF-71333241F330}" srcOrd="0" destOrd="0" presId="urn:microsoft.com/office/officeart/2018/2/layout/IconVerticalSolidList"/>
    <dgm:cxn modelId="{8DDF3FF4-C28C-4670-B461-EBE5F7215FC7}" srcId="{A1DBCBB4-79F7-48F9-B8D0-2E3FC78D714B}" destId="{49EF3ED3-561B-48CE-AE8E-71DAD547BD3B}" srcOrd="2" destOrd="0" parTransId="{FF9835D5-265F-49C0-B2FD-CC294B38DE4E}" sibTransId="{A63AB283-C774-4D4F-8DED-320CA7C03078}"/>
    <dgm:cxn modelId="{9075EA73-D3CC-43BB-81BC-541EFEC97008}" type="presParOf" srcId="{F4F84CEF-9E74-4014-A7E6-41990AF24345}" destId="{75BD5C55-FB06-4116-805C-4B37EE10032C}" srcOrd="0" destOrd="0" presId="urn:microsoft.com/office/officeart/2018/2/layout/IconVerticalSolidList"/>
    <dgm:cxn modelId="{C06AF9CA-68B1-4332-A609-796C34B1DA72}" type="presParOf" srcId="{75BD5C55-FB06-4116-805C-4B37EE10032C}" destId="{E7E0BC9C-7CC6-4A38-9965-6D300DFC9684}" srcOrd="0" destOrd="0" presId="urn:microsoft.com/office/officeart/2018/2/layout/IconVerticalSolidList"/>
    <dgm:cxn modelId="{E68D57E6-5EC0-4519-A799-58F4F4A91FE4}" type="presParOf" srcId="{75BD5C55-FB06-4116-805C-4B37EE10032C}" destId="{4115A941-F190-41B4-933D-108549F79195}" srcOrd="1" destOrd="0" presId="urn:microsoft.com/office/officeart/2018/2/layout/IconVerticalSolidList"/>
    <dgm:cxn modelId="{C6B9DDDB-4C85-490D-8470-B455892B7DEB}" type="presParOf" srcId="{75BD5C55-FB06-4116-805C-4B37EE10032C}" destId="{9BDC4691-7303-4C85-940E-25632A6F8C4D}" srcOrd="2" destOrd="0" presId="urn:microsoft.com/office/officeart/2018/2/layout/IconVerticalSolidList"/>
    <dgm:cxn modelId="{1894A542-5BE7-442F-9B70-6EEBEC30AA89}" type="presParOf" srcId="{75BD5C55-FB06-4116-805C-4B37EE10032C}" destId="{7CB8298D-B171-4660-B2F4-4056F592D35E}" srcOrd="3" destOrd="0" presId="urn:microsoft.com/office/officeart/2018/2/layout/IconVerticalSolidList"/>
    <dgm:cxn modelId="{00493EF1-225A-4341-B2C6-2EF79B3165B6}" type="presParOf" srcId="{F4F84CEF-9E74-4014-A7E6-41990AF24345}" destId="{F1CF4229-A8B8-405E-AAE6-F462A3988E4A}" srcOrd="1" destOrd="0" presId="urn:microsoft.com/office/officeart/2018/2/layout/IconVerticalSolidList"/>
    <dgm:cxn modelId="{90761030-62D3-4446-836F-5E563C91F4A5}" type="presParOf" srcId="{F4F84CEF-9E74-4014-A7E6-41990AF24345}" destId="{BA861835-4B9F-43F7-B58F-0EE5BE14F166}" srcOrd="2" destOrd="0" presId="urn:microsoft.com/office/officeart/2018/2/layout/IconVerticalSolidList"/>
    <dgm:cxn modelId="{C26E308F-A2B2-4CE6-878F-DBF1900745E9}" type="presParOf" srcId="{BA861835-4B9F-43F7-B58F-0EE5BE14F166}" destId="{24AF8AE9-BA63-4B4B-A948-86C3BB5B4348}" srcOrd="0" destOrd="0" presId="urn:microsoft.com/office/officeart/2018/2/layout/IconVerticalSolidList"/>
    <dgm:cxn modelId="{A4D07123-1CD0-4D36-B241-9F49083A25B8}" type="presParOf" srcId="{BA861835-4B9F-43F7-B58F-0EE5BE14F166}" destId="{0EF178AC-7E19-41BD-B8D2-C458391DB3A1}" srcOrd="1" destOrd="0" presId="urn:microsoft.com/office/officeart/2018/2/layout/IconVerticalSolidList"/>
    <dgm:cxn modelId="{F5F4CC29-ADE1-4659-86B6-9BE353A88A30}" type="presParOf" srcId="{BA861835-4B9F-43F7-B58F-0EE5BE14F166}" destId="{0EF6AD12-3B60-49DE-BA29-2CD71FF36821}" srcOrd="2" destOrd="0" presId="urn:microsoft.com/office/officeart/2018/2/layout/IconVerticalSolidList"/>
    <dgm:cxn modelId="{57347490-2645-42C5-9124-35ECFC73C8F8}" type="presParOf" srcId="{BA861835-4B9F-43F7-B58F-0EE5BE14F166}" destId="{D068EC75-2E08-4B8B-80FF-71333241F330}" srcOrd="3" destOrd="0" presId="urn:microsoft.com/office/officeart/2018/2/layout/IconVerticalSolidList"/>
    <dgm:cxn modelId="{16742EF8-5AC1-4595-AF5B-BE213C8A9019}" type="presParOf" srcId="{F4F84CEF-9E74-4014-A7E6-41990AF24345}" destId="{E0AEF1E1-745C-48CE-A18F-E5078162A06D}" srcOrd="3" destOrd="0" presId="urn:microsoft.com/office/officeart/2018/2/layout/IconVerticalSolidList"/>
    <dgm:cxn modelId="{B9F5DAB9-5528-45DD-9214-95F3C09799CC}" type="presParOf" srcId="{F4F84CEF-9E74-4014-A7E6-41990AF24345}" destId="{209D7A7B-EDCD-480B-852A-15152F839B58}" srcOrd="4" destOrd="0" presId="urn:microsoft.com/office/officeart/2018/2/layout/IconVerticalSolidList"/>
    <dgm:cxn modelId="{AF6DC04C-8A95-48DA-A7FF-38ACFFA45372}" type="presParOf" srcId="{209D7A7B-EDCD-480B-852A-15152F839B58}" destId="{F6E422E1-C66E-4B7C-B43A-3364D03F75DB}" srcOrd="0" destOrd="0" presId="urn:microsoft.com/office/officeart/2018/2/layout/IconVerticalSolidList"/>
    <dgm:cxn modelId="{37A3BD76-1683-4D3A-8ED6-E1E0D58C70EB}" type="presParOf" srcId="{209D7A7B-EDCD-480B-852A-15152F839B58}" destId="{D925EEBA-660B-4687-9CB4-AB6EDCA52D5F}" srcOrd="1" destOrd="0" presId="urn:microsoft.com/office/officeart/2018/2/layout/IconVerticalSolidList"/>
    <dgm:cxn modelId="{C68FA830-0A28-4A3B-BDCF-E32A0C35C965}" type="presParOf" srcId="{209D7A7B-EDCD-480B-852A-15152F839B58}" destId="{312AF94F-FBBD-4685-983C-8E0C6CE5B13A}" srcOrd="2" destOrd="0" presId="urn:microsoft.com/office/officeart/2018/2/layout/IconVerticalSolidList"/>
    <dgm:cxn modelId="{80811C65-8E5E-4E65-80A3-695D278F8755}" type="presParOf" srcId="{209D7A7B-EDCD-480B-852A-15152F839B58}" destId="{830E8F80-4145-4813-884F-5655F6F1E4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F0E50-D39E-4CC3-BDA0-C9122A67C302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498FD-838D-4BF6-B581-BD8DDA9EA56F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A9604-405A-4B1A-ABD0-81E46441F5D7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Lack of security of data.</a:t>
          </a:r>
        </a:p>
      </dsp:txBody>
      <dsp:txXfrm>
        <a:off x="1355324" y="2315"/>
        <a:ext cx="4905775" cy="1173440"/>
      </dsp:txXfrm>
    </dsp:sp>
    <dsp:sp modelId="{0FECC7EA-3ADC-4298-9894-D768CA60FE8D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05619-1133-4ACF-951D-95D8DB798837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2F246-5A70-4610-AE87-100CFE70E33C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 consuming.</a:t>
          </a:r>
        </a:p>
      </dsp:txBody>
      <dsp:txXfrm>
        <a:off x="1355324" y="1469116"/>
        <a:ext cx="4905775" cy="1173440"/>
      </dsp:txXfrm>
    </dsp:sp>
    <dsp:sp modelId="{922DAC4E-9BC0-4EB1-AEA9-D50870F8E917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4F7E4-17DD-43FF-A104-5A8142E9C421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1B383-56FE-4487-85D0-EDFF5A6BBFA8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Consumes large volume of paper work.</a:t>
          </a:r>
        </a:p>
      </dsp:txBody>
      <dsp:txXfrm>
        <a:off x="1355324" y="2935917"/>
        <a:ext cx="4905775" cy="1173440"/>
      </dsp:txXfrm>
    </dsp:sp>
    <dsp:sp modelId="{563D4BFD-5DB8-4F3B-B659-A86F1D70477C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1B78E-0894-4598-9FF3-53F143E2406F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6EDF6-C266-4B8E-B89C-F2B2E0F86B3C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Manual work</a:t>
          </a:r>
          <a:r>
            <a:rPr lang="en-US" sz="2200" b="1" kern="1200"/>
            <a:t> 	</a:t>
          </a:r>
          <a:endParaRPr lang="en-US" sz="2200" kern="1200"/>
        </a:p>
      </dsp:txBody>
      <dsp:txXfrm>
        <a:off x="1355324" y="4402718"/>
        <a:ext cx="4905775" cy="1173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06F46-B82F-4FDE-AE95-33650E15CA31}">
      <dsp:nvSpPr>
        <dsp:cNvPr id="0" name=""/>
        <dsp:cNvSpPr/>
      </dsp:nvSpPr>
      <dsp:spPr>
        <a:xfrm>
          <a:off x="0" y="4358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CC605-4F5C-4DE4-A9F5-BBB6F024ECB7}">
      <dsp:nvSpPr>
        <dsp:cNvPr id="0" name=""/>
        <dsp:cNvSpPr/>
      </dsp:nvSpPr>
      <dsp:spPr>
        <a:xfrm>
          <a:off x="280808" y="213224"/>
          <a:ext cx="510561" cy="510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60CC3-ED33-463F-89C8-C8CDD3DE2586}">
      <dsp:nvSpPr>
        <dsp:cNvPr id="0" name=""/>
        <dsp:cNvSpPr/>
      </dsp:nvSpPr>
      <dsp:spPr>
        <a:xfrm>
          <a:off x="1072178" y="4358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Security of data.</a:t>
          </a:r>
        </a:p>
      </dsp:txBody>
      <dsp:txXfrm>
        <a:off x="1072178" y="4358"/>
        <a:ext cx="5188921" cy="928293"/>
      </dsp:txXfrm>
    </dsp:sp>
    <dsp:sp modelId="{192FAA33-34EF-4BD9-AC5D-1918D26A21C4}">
      <dsp:nvSpPr>
        <dsp:cNvPr id="0" name=""/>
        <dsp:cNvSpPr/>
      </dsp:nvSpPr>
      <dsp:spPr>
        <a:xfrm>
          <a:off x="0" y="1164724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D490E-7084-4501-A4AA-D43A024A4DA3}">
      <dsp:nvSpPr>
        <dsp:cNvPr id="0" name=""/>
        <dsp:cNvSpPr/>
      </dsp:nvSpPr>
      <dsp:spPr>
        <a:xfrm>
          <a:off x="280808" y="1373590"/>
          <a:ext cx="510561" cy="510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16ED1-2173-4D35-AC18-B3410C2D135A}">
      <dsp:nvSpPr>
        <dsp:cNvPr id="0" name=""/>
        <dsp:cNvSpPr/>
      </dsp:nvSpPr>
      <dsp:spPr>
        <a:xfrm>
          <a:off x="1072178" y="1164724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Patients are easily allocated to the doctors.</a:t>
          </a:r>
        </a:p>
      </dsp:txBody>
      <dsp:txXfrm>
        <a:off x="1072178" y="1164724"/>
        <a:ext cx="5188921" cy="928293"/>
      </dsp:txXfrm>
    </dsp:sp>
    <dsp:sp modelId="{0003E9DB-854F-4023-B0F4-A37C7EDB75D5}">
      <dsp:nvSpPr>
        <dsp:cNvPr id="0" name=""/>
        <dsp:cNvSpPr/>
      </dsp:nvSpPr>
      <dsp:spPr>
        <a:xfrm>
          <a:off x="0" y="2325090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D2F1F-9066-46DF-A0EA-5672575016EA}">
      <dsp:nvSpPr>
        <dsp:cNvPr id="0" name=""/>
        <dsp:cNvSpPr/>
      </dsp:nvSpPr>
      <dsp:spPr>
        <a:xfrm>
          <a:off x="280808" y="2533956"/>
          <a:ext cx="510561" cy="510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3A305-517C-4BD1-9FB5-1338233A49DA}">
      <dsp:nvSpPr>
        <dsp:cNvPr id="0" name=""/>
        <dsp:cNvSpPr/>
      </dsp:nvSpPr>
      <dsp:spPr>
        <a:xfrm>
          <a:off x="1072178" y="2325090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Doctors Search is possible.</a:t>
          </a:r>
        </a:p>
      </dsp:txBody>
      <dsp:txXfrm>
        <a:off x="1072178" y="2325090"/>
        <a:ext cx="5188921" cy="928293"/>
      </dsp:txXfrm>
    </dsp:sp>
    <dsp:sp modelId="{FF3F113C-DACA-4509-A4BB-5477E696E36B}">
      <dsp:nvSpPr>
        <dsp:cNvPr id="0" name=""/>
        <dsp:cNvSpPr/>
      </dsp:nvSpPr>
      <dsp:spPr>
        <a:xfrm>
          <a:off x="0" y="3485457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0B1C0-88C7-448F-860B-0A151D1D7292}">
      <dsp:nvSpPr>
        <dsp:cNvPr id="0" name=""/>
        <dsp:cNvSpPr/>
      </dsp:nvSpPr>
      <dsp:spPr>
        <a:xfrm>
          <a:off x="280808" y="3694323"/>
          <a:ext cx="510561" cy="510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E0A1E-BC7C-4E13-A13E-255138F85315}">
      <dsp:nvSpPr>
        <dsp:cNvPr id="0" name=""/>
        <dsp:cNvSpPr/>
      </dsp:nvSpPr>
      <dsp:spPr>
        <a:xfrm>
          <a:off x="1072178" y="3485457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 data accuracy's.</a:t>
          </a:r>
        </a:p>
      </dsp:txBody>
      <dsp:txXfrm>
        <a:off x="1072178" y="3485457"/>
        <a:ext cx="5188921" cy="928293"/>
      </dsp:txXfrm>
    </dsp:sp>
    <dsp:sp modelId="{CB8BE303-7E49-404F-8219-B78F1DAD5359}">
      <dsp:nvSpPr>
        <dsp:cNvPr id="0" name=""/>
        <dsp:cNvSpPr/>
      </dsp:nvSpPr>
      <dsp:spPr>
        <a:xfrm>
          <a:off x="0" y="4645823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85FAE-0AE2-42CA-9128-53651C8229A7}">
      <dsp:nvSpPr>
        <dsp:cNvPr id="0" name=""/>
        <dsp:cNvSpPr/>
      </dsp:nvSpPr>
      <dsp:spPr>
        <a:xfrm>
          <a:off x="280808" y="4854689"/>
          <a:ext cx="510561" cy="5105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E3234-4EA7-4868-9983-F24E87D912F4}">
      <dsp:nvSpPr>
        <dsp:cNvPr id="0" name=""/>
        <dsp:cNvSpPr/>
      </dsp:nvSpPr>
      <dsp:spPr>
        <a:xfrm>
          <a:off x="1072178" y="4645823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Minimize manual data entry.</a:t>
          </a:r>
        </a:p>
      </dsp:txBody>
      <dsp:txXfrm>
        <a:off x="1072178" y="4645823"/>
        <a:ext cx="5188921" cy="928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0BC9C-7CC6-4A38-9965-6D300DFC9684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5A941-F190-41B4-933D-108549F79195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8298D-B171-4660-B2F4-4056F592D35E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Ram : 				1GB Ram and above</a:t>
          </a:r>
        </a:p>
      </dsp:txBody>
      <dsp:txXfrm>
        <a:off x="1840447" y="680"/>
        <a:ext cx="4420652" cy="1593460"/>
      </dsp:txXfrm>
    </dsp:sp>
    <dsp:sp modelId="{24AF8AE9-BA63-4B4B-A948-86C3BB5B4348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178AC-7E19-41BD-B8D2-C458391DB3A1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8EC75-2E08-4B8B-80FF-71333241F330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Hard Disk :      		 	50GB and above</a:t>
          </a:r>
        </a:p>
      </dsp:txBody>
      <dsp:txXfrm>
        <a:off x="1840447" y="1992507"/>
        <a:ext cx="4420652" cy="1593460"/>
      </dsp:txXfrm>
    </dsp:sp>
    <dsp:sp modelId="{F6E422E1-C66E-4B7C-B43A-3364D03F75DB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5EEBA-660B-4687-9CB4-AB6EDCA52D5F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E8F80-4145-4813-884F-5655F6F1E426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Processor :			Dual core and above		</a:t>
          </a:r>
        </a:p>
      </dsp:txBody>
      <dsp:txXfrm>
        <a:off x="1840447" y="3984333"/>
        <a:ext cx="4420652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1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91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21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250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07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32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732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3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6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70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5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44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27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59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48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6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CBEC-6BBF-4C9F-9929-48CD160BA7B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349D-6CBB-4BC9-A4DC-CFA725605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40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FA2A8-0599-45DD-B4E6-C818AA08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20449"/>
            <a:ext cx="10905066" cy="1591573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   HOLY MARY INSTITUTE OF TECHNOLOGY &amp; SCIENCE</a:t>
            </a:r>
            <a:b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Approved by AICTE, New Delhi, Affiliated to JNTU, Hyderabad)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BOGARAM(V),KEESARA(M),MEDCHAL DISTRICT-501301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2021-2022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04F38-AEB5-4A60-A73D-593BF8463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9" y="544915"/>
            <a:ext cx="1004214" cy="976195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361AC813-658F-45AA-A374-AEC87571E752}"/>
              </a:ext>
            </a:extLst>
          </p:cNvPr>
          <p:cNvSpPr txBox="1"/>
          <p:nvPr/>
        </p:nvSpPr>
        <p:spPr>
          <a:xfrm>
            <a:off x="2666256" y="1581661"/>
            <a:ext cx="6990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 ENGINEERING</a:t>
            </a:r>
            <a:endParaRPr lang="en-IN" sz="2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F7FA9-15E8-40E4-BBAC-C46074108A5F}"/>
              </a:ext>
            </a:extLst>
          </p:cNvPr>
          <p:cNvSpPr txBox="1"/>
          <p:nvPr/>
        </p:nvSpPr>
        <p:spPr>
          <a:xfrm>
            <a:off x="643467" y="1957088"/>
            <a:ext cx="11034007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114300" algn="ctr"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HOSPITALITY MOBILE HEALTH-CARE USING CLOUD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6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BATCH NO: B18</a:t>
            </a:r>
          </a:p>
          <a:p>
            <a:pPr algn="ctr"/>
            <a:endParaRPr lang="en-US" sz="1600" b="1" u="sng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</a:endParaRPr>
          </a:p>
          <a:p>
            <a:pPr algn="ctr"/>
            <a:endParaRPr lang="en-US" sz="1600" b="1" u="sng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</a:endParaRPr>
          </a:p>
          <a:p>
            <a:pPr algn="ctr"/>
            <a:endParaRPr lang="en-US" sz="1600" b="1" u="sng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</a:endParaRPr>
          </a:p>
          <a:p>
            <a:pPr algn="ctr"/>
            <a:endParaRPr lang="en-US" sz="1600" b="1" u="sng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</a:endParaRPr>
          </a:p>
          <a:p>
            <a:pPr algn="ctr"/>
            <a:endParaRPr lang="en-US" sz="1600" b="1" u="sng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</a:endParaRPr>
          </a:p>
          <a:p>
            <a:pPr algn="ctr"/>
            <a:endParaRPr lang="en-US" sz="1600" b="1" u="sng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</a:endParaRPr>
          </a:p>
          <a:p>
            <a:pPr algn="ctr"/>
            <a:endParaRPr lang="en-US" sz="1600" b="1" u="sng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</a:endParaRPr>
          </a:p>
          <a:p>
            <a:pPr algn="ctr"/>
            <a:endParaRPr lang="en-US" sz="1600" b="1" u="sng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Under the </a:t>
            </a:r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guidance of :                                                                                                                 BY 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MR.RAVINDHER                                                                                                  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P.Bhanutrinadh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(18C21A0562)</a:t>
            </a:r>
          </a:p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</a:t>
            </a:r>
            <a:r>
              <a:rPr lang="en-US" sz="1600" b="1" dirty="0" err="1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S.Sairam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 (18C21A0564)</a:t>
            </a:r>
          </a:p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</a:t>
            </a:r>
            <a:r>
              <a:rPr lang="en-US" sz="1600" b="1" dirty="0" err="1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D.Raju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</a:rPr>
              <a:t> (18C21A0570)</a:t>
            </a:r>
          </a:p>
        </p:txBody>
      </p:sp>
    </p:spTree>
    <p:extLst>
      <p:ext uri="{BB962C8B-B14F-4D97-AF65-F5344CB8AC3E}">
        <p14:creationId xmlns:p14="http://schemas.microsoft.com/office/powerpoint/2010/main" val="395367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5" name="Picture 39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56" name="Picture 41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57" name="Rectangle 43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9" name="Rectangle 47">
            <a:extLst>
              <a:ext uri="{FF2B5EF4-FFF2-40B4-BE49-F238E27FC236}">
                <a16:creationId xmlns:a16="http://schemas.microsoft.com/office/drawing/2014/main" id="{7D3CF8DE-6849-40CA-A1EC-753970FDC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49">
            <a:extLst>
              <a:ext uri="{FF2B5EF4-FFF2-40B4-BE49-F238E27FC236}">
                <a16:creationId xmlns:a16="http://schemas.microsoft.com/office/drawing/2014/main" id="{C5D066A5-7DF3-4044-8366-82472E57C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B07FB-C782-48AB-BEB0-74C339AD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5" y="83891"/>
            <a:ext cx="10477340" cy="559576"/>
          </a:xfrm>
          <a:effectLst>
            <a:innerShdw blurRad="88900" dist="50800" dir="13500000">
              <a:prstClr val="black">
                <a:alpha val="30000"/>
              </a:prstClr>
            </a:innerShdw>
          </a:effectLst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dirty="0">
                <a:solidFill>
                  <a:srgbClr val="FFC000"/>
                </a:solidFill>
                <a:latin typeface="Amasis MT Pro Black" panose="020B0604020202020204" pitchFamily="18" charset="0"/>
              </a:rPr>
              <a:t>    ABSTRACT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sz="1800" dirty="0">
                <a:solidFill>
                  <a:schemeClr val="bg1"/>
                </a:solidFill>
              </a:rPr>
            </a:br>
            <a:br>
              <a:rPr lang="en-IN" sz="4000" dirty="0">
                <a:solidFill>
                  <a:schemeClr val="bg1"/>
                </a:solidFill>
              </a:rPr>
            </a:br>
            <a:r>
              <a:rPr lang="en-IN" sz="4400" dirty="0">
                <a:solidFill>
                  <a:schemeClr val="bg1"/>
                </a:solidFill>
              </a:rPr>
              <a:t> 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44AE4AF-64DE-466A-97C7-E9971A302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5" y="2006420"/>
            <a:ext cx="1602997" cy="14427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91122A9-E50F-49AF-86CE-ACC382FBD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43466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E6566-A253-4181-9D90-FAC5A0B4ACFA}"/>
              </a:ext>
            </a:extLst>
          </p:cNvPr>
          <p:cNvSpPr txBox="1"/>
          <p:nvPr/>
        </p:nvSpPr>
        <p:spPr>
          <a:xfrm>
            <a:off x="750814" y="1040234"/>
            <a:ext cx="92614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PURPOSE :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      Health-care industry is growing rapidly day by day. With that reason many patients not getting proper treatment because no track of patients and his treatment information.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our proposed system the patient is able to view his/her check up details and prescribed medicines within his/her mobile only no need to go to hospital again and again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makes people aware of what kind of medicine should be taken for type of health problem they are facing it makes access to the information easier.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The software is designed in such a way that the user can easily interact with the screen because they are GUI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186BD557-5F63-4935-BC69-C2F68CFF397B}"/>
              </a:ext>
            </a:extLst>
          </p:cNvPr>
          <p:cNvSpPr/>
          <p:nvPr/>
        </p:nvSpPr>
        <p:spPr>
          <a:xfrm flipV="1">
            <a:off x="423643" y="1973546"/>
            <a:ext cx="327171" cy="210017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Arrow: Notched Right 74">
            <a:extLst>
              <a:ext uri="{FF2B5EF4-FFF2-40B4-BE49-F238E27FC236}">
                <a16:creationId xmlns:a16="http://schemas.microsoft.com/office/drawing/2014/main" id="{6ADD4584-04CE-471C-8BB4-D33E309FF81C}"/>
              </a:ext>
            </a:extLst>
          </p:cNvPr>
          <p:cNvSpPr/>
          <p:nvPr/>
        </p:nvSpPr>
        <p:spPr>
          <a:xfrm flipV="1">
            <a:off x="423642" y="4720609"/>
            <a:ext cx="327171" cy="210017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0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C938E-E71F-4E28-982A-B35C2B68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Limitations of Existing System</a:t>
            </a:r>
            <a:br>
              <a:rPr lang="en-IN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B98F2F-CAA0-4386-9F17-B06CEF9D8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46947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454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739DC-FF36-4F1A-B6FF-943EC1D6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Advantages of Proposed System</a:t>
            </a:r>
            <a:br>
              <a:rPr lang="en-IN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12AC7E-1E80-4B10-AD94-91938A198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35200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4705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B6AD2-CA35-4E90-B44E-92A833D6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Environment</a:t>
            </a:r>
            <a:endParaRPr lang="en-IN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0745-8148-433B-93F1-CE20F103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317" y="677449"/>
            <a:ext cx="6257362" cy="5503101"/>
          </a:xfrm>
        </p:spPr>
        <p:txBody>
          <a:bodyPr anchor="ctr"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platform that is used is Java </a:t>
            </a: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 SDK 1.5 or later</a:t>
            </a: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Eclipse Ganymede IDE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 can be Windows XP, LINUX and Mac etc.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providers.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simpleDB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S3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1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C8C3C-78A1-48ED-9FDE-C99F6036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Requirements: </a:t>
            </a:r>
            <a:br>
              <a:rPr lang="en-IN" sz="4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D291B3-FE09-4B3C-843C-5FC4EB28F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4756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1239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2E64DAFB-AD9A-4E52-B026-8641CCD67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747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35">
            <a:extLst>
              <a:ext uri="{FF2B5EF4-FFF2-40B4-BE49-F238E27FC236}">
                <a16:creationId xmlns:a16="http://schemas.microsoft.com/office/drawing/2014/main" id="{23B1C8FC-E1FE-470B-AB3B-D4B1D8C9D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7DE19C-9B59-457D-ABF7-6BD839F7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6" y="632081"/>
            <a:ext cx="9256566" cy="845983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User documentation </a:t>
            </a:r>
          </a:p>
        </p:txBody>
      </p:sp>
      <p:pic>
        <p:nvPicPr>
          <p:cNvPr id="45" name="Picture 37">
            <a:extLst>
              <a:ext uri="{FF2B5EF4-FFF2-40B4-BE49-F238E27FC236}">
                <a16:creationId xmlns:a16="http://schemas.microsoft.com/office/drawing/2014/main" id="{56ED1086-4FBF-41E3-B23D-0AF086E7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2846786"/>
            <a:ext cx="1602997" cy="14427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900C04C-9973-40F3-8121-55AC6A472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1041"/>
            <a:ext cx="9936886" cy="32116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D6B57F6-C734-4FDA-9495-94E602DC5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89448"/>
            <a:ext cx="9936887" cy="4381221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DFE9-4E2E-4DC9-B730-030F3842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60966"/>
            <a:ext cx="8601055" cy="3418626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our user manual we are going to keep the information regarding our product which can be understandable by a new person who is going to use it. If a new person is using it online help will provided in that we are going to explain each and every step clearly by our product can be useful for any user.</a:t>
            </a:r>
            <a:endParaRPr lang="en-IN" sz="2000" dirty="0">
              <a:solidFill>
                <a:srgbClr val="FFFF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6C984CB-7FE4-4AD0-8CF7-11AD5573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148944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677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EE411-90C8-4C0A-971D-46179650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64" y="1089090"/>
            <a:ext cx="4136123" cy="108093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Communications Interfaces</a:t>
            </a:r>
            <a:br>
              <a:rPr lang="en-IN" sz="24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3096-27A7-4CE6-B0C0-5217222F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communications functions required by this product are LAN connection with in the whole company so that the Admin, Doctor and Patient can interact with each other. We use TCP/IP protocol.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/>
          </a:p>
        </p:txBody>
      </p:sp>
      <p:pic>
        <p:nvPicPr>
          <p:cNvPr id="7" name="Graphic 6" descr="User Network">
            <a:extLst>
              <a:ext uri="{FF2B5EF4-FFF2-40B4-BE49-F238E27FC236}">
                <a16:creationId xmlns:a16="http://schemas.microsoft.com/office/drawing/2014/main" id="{7E83EF53-D201-4517-973D-76535E44F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3497" y="609600"/>
            <a:ext cx="560832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01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D1A07-5D16-471A-B24A-5DF03AEB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1"/>
                </a:solidFill>
                <a:latin typeface="Algerian" panose="04020705040A02060702" pitchFamily="82" charset="0"/>
              </a:rPr>
              <a:t>THANK YOU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88E9-FCBB-4AD3-84D7-F940C12A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IN" sz="1400" dirty="0"/>
          </a:p>
        </p:txBody>
      </p:sp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50A6FEA7-3187-4411-976F-E1B669418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1909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98125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133</TotalTime>
  <Words>439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Algerian</vt:lpstr>
      <vt:lpstr>Amasis MT Pro Black</vt:lpstr>
      <vt:lpstr>Arial</vt:lpstr>
      <vt:lpstr>Calibri</vt:lpstr>
      <vt:lpstr>Georgia</vt:lpstr>
      <vt:lpstr>Symbol</vt:lpstr>
      <vt:lpstr>Times</vt:lpstr>
      <vt:lpstr>Times New Roman</vt:lpstr>
      <vt:lpstr>Trebuchet MS</vt:lpstr>
      <vt:lpstr>Berlin</vt:lpstr>
      <vt:lpstr>    HOLY MARY INSTITUTE OF TECHNOLOGY &amp; SCIENCE (Approved by AICTE, New Delhi, Affiliated to JNTU, Hyderabad)  BOGARAM(V),KEESARA(M),MEDCHAL DISTRICT-501301 2021-2022 </vt:lpstr>
      <vt:lpstr>    ABSTRACT    </vt:lpstr>
      <vt:lpstr>Limitations of Existing System </vt:lpstr>
      <vt:lpstr>Advantages of Proposed System </vt:lpstr>
      <vt:lpstr>Operating Environment</vt:lpstr>
      <vt:lpstr>Hardware Requirements:  </vt:lpstr>
      <vt:lpstr>User documentation </vt:lpstr>
      <vt:lpstr>Communications Interfaces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HOLY MARY INSTITUTE OF TECHNOLOGY &amp; SCIENCE (Approved by AICTE, New Delhi, Affiliated to JNTU, Hyderabad)  BOGARAM(V),KEESARA(M),MEDCHAL DISTRICT-501301 2021-2022 </dc:title>
  <dc:creator> </dc:creator>
  <cp:lastModifiedBy> </cp:lastModifiedBy>
  <cp:revision>1</cp:revision>
  <dcterms:created xsi:type="dcterms:W3CDTF">2021-10-07T16:07:07Z</dcterms:created>
  <dcterms:modified xsi:type="dcterms:W3CDTF">2021-10-07T18:20:34Z</dcterms:modified>
</cp:coreProperties>
</file>