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85B115-B430-416F-B028-4B6582BAAD3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866A41-3F3B-49C3-BDC8-60F6831679E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Interview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Administrator</dc:creator>
  <cp:lastModifiedBy>Administrator</cp:lastModifiedBy>
  <cp:revision>1</cp:revision>
  <dcterms:created xsi:type="dcterms:W3CDTF">2017-06-08T15:44:11Z</dcterms:created>
  <dcterms:modified xsi:type="dcterms:W3CDTF">2017-06-08T15:44:47Z</dcterms:modified>
</cp:coreProperties>
</file>