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BD38F-107D-754E-AB2F-C06C3080B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restaurant</a:t>
            </a:r>
          </a:p>
        </p:txBody>
      </p:sp>
    </p:spTree>
    <p:extLst>
      <p:ext uri="{BB962C8B-B14F-4D97-AF65-F5344CB8AC3E}">
        <p14:creationId xmlns:p14="http://schemas.microsoft.com/office/powerpoint/2010/main" val="37248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75E8F-936A-4642-8735-703CA0AE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Schéma de Prototype versions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AB765-418C-C94C-932A-E62B15DF8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Web</a:t>
            </a:r>
          </a:p>
          <a:p>
            <a:r>
              <a:rPr lang="fr-FR"/>
              <a:t>Mobile</a:t>
            </a:r>
          </a:p>
          <a:p>
            <a:r>
              <a:rPr lang="fr-FR"/>
              <a:t>Web WF</a:t>
            </a:r>
          </a:p>
          <a:p>
            <a:r>
              <a:rPr lang="fr-FR"/>
              <a:t>Mobile WF</a:t>
            </a:r>
          </a:p>
          <a:p>
            <a:r>
              <a:rPr lang="fr-FR"/>
              <a:t>Lien de site web</a:t>
            </a:r>
          </a:p>
        </p:txBody>
      </p:sp>
    </p:spTree>
    <p:extLst>
      <p:ext uri="{BB962C8B-B14F-4D97-AF65-F5344CB8AC3E}">
        <p14:creationId xmlns:p14="http://schemas.microsoft.com/office/powerpoint/2010/main" val="323931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4E2C1-3A45-0144-913B-05E18518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Version Web :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A3F26B7-7867-6E45-872F-42DB3DEF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62" y="484632"/>
            <a:ext cx="5513620" cy="54186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09335A6-4EB2-F146-870D-92545C52150E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56B0AB8-EE21-EC4E-8881-6EAFE18CE03E}"/>
              </a:ext>
            </a:extLst>
          </p:cNvPr>
          <p:cNvSpPr txBox="1"/>
          <p:nvPr/>
        </p:nvSpPr>
        <p:spPr>
          <a:xfrm>
            <a:off x="63568" y="2093976"/>
            <a:ext cx="6030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</a:rPr>
              <a:t>Accueil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 Salah Eddine EZZAHI</a:t>
            </a:r>
            <a:r>
              <a:rPr lang="fr-FR"/>
              <a:t>
</a:t>
            </a:r>
            <a:r>
              <a:rPr lang="fr-FR">
                <a:solidFill>
                  <a:schemeClr val="accent6"/>
                </a:solidFill>
              </a:rPr>
              <a:t>Menu 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Sara EL HAMEL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</a:rPr>
              <a:t>Contact 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Jamal AMIMI</a:t>
            </a:r>
          </a:p>
        </p:txBody>
      </p:sp>
    </p:spTree>
    <p:extLst>
      <p:ext uri="{BB962C8B-B14F-4D97-AF65-F5344CB8AC3E}">
        <p14:creationId xmlns:p14="http://schemas.microsoft.com/office/powerpoint/2010/main" val="231731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91A18-77B0-DA4E-AA3D-879F3A90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fr-FR"/>
              <a:t>Version Mobile :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9AEFE30-AD3C-8A4F-8F26-64C7BE19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823" y="391577"/>
            <a:ext cx="4703329" cy="607484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1E00DE3-D36B-2C40-AA31-7D85A2675F7D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E5BDEE-66D2-3640-9DE5-B55F1E65245C}"/>
              </a:ext>
            </a:extLst>
          </p:cNvPr>
          <p:cNvSpPr txBox="1"/>
          <p:nvPr/>
        </p:nvSpPr>
        <p:spPr>
          <a:xfrm flipV="1">
            <a:off x="0" y="2093976"/>
            <a:ext cx="4575667" cy="1919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67EA5B-802D-A44E-A4BF-4DFCA7D2ED18}"/>
              </a:ext>
            </a:extLst>
          </p:cNvPr>
          <p:cNvSpPr txBox="1"/>
          <p:nvPr/>
        </p:nvSpPr>
        <p:spPr>
          <a:xfrm>
            <a:off x="200327" y="1933076"/>
            <a:ext cx="511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</a:rPr>
              <a:t>Accueil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 Salah Eddine EZZAHI</a:t>
            </a:r>
            <a:r>
              <a:rPr lang="fr-FR"/>
              <a:t>
</a:t>
            </a:r>
            <a:r>
              <a:rPr lang="fr-FR">
                <a:solidFill>
                  <a:schemeClr val="accent6"/>
                </a:solidFill>
              </a:rPr>
              <a:t>Menu 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Sara EL HAMEL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</a:rPr>
              <a:t>Contact 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Jamal AMIMI</a:t>
            </a:r>
            <a:r>
              <a:rPr lang="fr-FR">
                <a:solidFill>
                  <a:schemeClr val="accent6"/>
                </a:solidFill>
              </a:rPr>
              <a:t> </a:t>
            </a:r>
            <a:endParaRPr lang="fr-F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9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7CE8B-BCD0-0045-B37E-0D0275F2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Version web WF :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242B79C-5557-454B-8EFA-98CE5930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388" y="817463"/>
            <a:ext cx="3732859" cy="54186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8FF860-5E1E-054A-9DA0-4BEB616E9F7D}"/>
              </a:ext>
            </a:extLst>
          </p:cNvPr>
          <p:cNvSpPr txBox="1"/>
          <p:nvPr/>
        </p:nvSpPr>
        <p:spPr>
          <a:xfrm>
            <a:off x="326397" y="2093976"/>
            <a:ext cx="63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</a:rPr>
              <a:t>Accueil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 Salah Eddine EZZAHI</a:t>
            </a:r>
            <a:r>
              <a:rPr lang="fr-FR"/>
              <a:t>
</a:t>
            </a:r>
            <a:r>
              <a:rPr lang="fr-FR">
                <a:solidFill>
                  <a:schemeClr val="accent6"/>
                </a:solidFill>
              </a:rPr>
              <a:t>Menu 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Sara EL HAMEL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</a:rPr>
              <a:t>Contact 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Jamal AMIMI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7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460A3-A9B6-5D4D-9682-DE931574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fr-FR"/>
              <a:t>Version mobile WF :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D872296-D91B-5E46-A892-5D9CF200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98" y="805238"/>
            <a:ext cx="5689600" cy="54186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659C73D-DFAC-9742-B347-6C8EFD2708CC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D63729-E9ED-4744-9EEE-3B85969B8CCB}"/>
              </a:ext>
            </a:extLst>
          </p:cNvPr>
          <p:cNvSpPr txBox="1"/>
          <p:nvPr/>
        </p:nvSpPr>
        <p:spPr>
          <a:xfrm>
            <a:off x="299698" y="2121408"/>
            <a:ext cx="5938514" cy="212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FBC064-B632-AE41-8C13-7BB3526FA137}"/>
              </a:ext>
            </a:extLst>
          </p:cNvPr>
          <p:cNvSpPr txBox="1"/>
          <p:nvPr/>
        </p:nvSpPr>
        <p:spPr>
          <a:xfrm>
            <a:off x="326397" y="2093976"/>
            <a:ext cx="639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</a:rPr>
              <a:t>Accueil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 Salah Eddine EZZAHI</a:t>
            </a:r>
            <a:r>
              <a:rPr lang="fr-FR"/>
              <a:t>
</a:t>
            </a:r>
            <a:r>
              <a:rPr lang="fr-FR">
                <a:solidFill>
                  <a:schemeClr val="accent6"/>
                </a:solidFill>
              </a:rPr>
              <a:t>Menu 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Sara EL HAMEL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6"/>
                </a:solidFill>
              </a:rPr>
              <a:t>Contact </a:t>
            </a:r>
            <a:r>
              <a:rPr lang="fr-FR">
                <a:solidFill>
                  <a:schemeClr val="accent2">
                    <a:lumMod val="40000"/>
                    <a:lumOff val="60000"/>
                  </a:schemeClr>
                </a:solidFill>
              </a:rPr>
              <a:t>Jamal AMIMI</a:t>
            </a:r>
          </a:p>
        </p:txBody>
      </p:sp>
    </p:spTree>
    <p:extLst>
      <p:ext uri="{BB962C8B-B14F-4D97-AF65-F5344CB8AC3E}">
        <p14:creationId xmlns:p14="http://schemas.microsoft.com/office/powerpoint/2010/main" val="340341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D1D01-E5A4-4549-983A-857D36E1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Lien de site web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158B1-6BBB-7347-8EDC-CA160A88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>
                <a:solidFill>
                  <a:srgbClr val="00B0F0"/>
                </a:solidFill>
              </a:rPr>
              <a:t>http://demo.ovathemes.com</a:t>
            </a:r>
          </a:p>
        </p:txBody>
      </p:sp>
    </p:spTree>
    <p:extLst>
      <p:ext uri="{BB962C8B-B14F-4D97-AF65-F5344CB8AC3E}">
        <p14:creationId xmlns:p14="http://schemas.microsoft.com/office/powerpoint/2010/main" val="193572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Type de bois</vt:lpstr>
      <vt:lpstr>Projet restaurant</vt:lpstr>
      <vt:lpstr>Schéma de Prototype versions :</vt:lpstr>
      <vt:lpstr>Version Web :</vt:lpstr>
      <vt:lpstr>Version Mobile :</vt:lpstr>
      <vt:lpstr>Version web WF :</vt:lpstr>
      <vt:lpstr>Version mobile WF :</vt:lpstr>
      <vt:lpstr>Lien de site web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restaurant</dc:title>
  <dc:creator>salah eddine EZZAHI</dc:creator>
  <cp:lastModifiedBy>salah eddine EZZAHI</cp:lastModifiedBy>
  <cp:revision>3</cp:revision>
  <dcterms:created xsi:type="dcterms:W3CDTF">2019-12-01T14:01:05Z</dcterms:created>
  <dcterms:modified xsi:type="dcterms:W3CDTF">2019-12-01T15:31:18Z</dcterms:modified>
</cp:coreProperties>
</file>