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0"/>
  </p:notesMasterIdLst>
  <p:sldIdLst>
    <p:sldId id="256" r:id="rId2"/>
    <p:sldId id="258" r:id="rId3"/>
    <p:sldId id="259" r:id="rId4"/>
    <p:sldId id="269" r:id="rId5"/>
    <p:sldId id="263" r:id="rId6"/>
    <p:sldId id="300" r:id="rId7"/>
    <p:sldId id="262" r:id="rId8"/>
    <p:sldId id="301" r:id="rId9"/>
  </p:sldIdLst>
  <p:sldSz cx="9144000" cy="5143500" type="screen16x9"/>
  <p:notesSz cx="6858000" cy="9144000"/>
  <p:embeddedFontLst>
    <p:embeddedFont>
      <p:font typeface="Bebas Neue" panose="020B0606020202050201" pitchFamily="34" charset="0"/>
      <p:regular r:id="rId11"/>
    </p:embeddedFont>
    <p:embeddedFont>
      <p:font typeface="Karla" pitchFamily="2" charset="0"/>
      <p:regular r:id="rId12"/>
      <p:bold r:id="rId13"/>
      <p:italic r:id="rId14"/>
      <p:boldItalic r:id="rId15"/>
    </p:embeddedFont>
    <p:embeddedFont>
      <p:font typeface="Rubik Black" panose="020B0604020202020204" charset="-79"/>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8B4252-1845-4006-848D-8E9E36FE1B89}">
  <a:tblStyle styleId="{778B4252-1845-4006-848D-8E9E36FE1B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7C94465-1AE9-472E-B8F3-0160C4E949E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0" autoAdjust="0"/>
    <p:restoredTop sz="94660"/>
  </p:normalViewPr>
  <p:slideViewPr>
    <p:cSldViewPr snapToGrid="0">
      <p:cViewPr varScale="1">
        <p:scale>
          <a:sx n="133" d="100"/>
          <a:sy n="133" d="100"/>
        </p:scale>
        <p:origin x="13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4892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1040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715100" y="3968300"/>
            <a:ext cx="7713900" cy="640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2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8" r:id="rId5"/>
    <p:sldLayoutId id="2147483659" r:id="rId6"/>
    <p:sldLayoutId id="2147483664" r:id="rId7"/>
    <p:sldLayoutId id="2147483670"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lah-mort/project-v2.gi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s://github.com/salah-mort/full-WebsiteNews.git" TargetMode="External"/><Relationship Id="rId4" Type="http://schemas.openxmlformats.org/officeDocument/2006/relationships/hyperlink" Target="https://github.com/salah-mort/Back-end-News.gi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News Scraper</a:t>
            </a:r>
            <a:endParaRPr dirty="0"/>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Welcome to our presentation</a:t>
            </a:r>
            <a:endParaRPr dirty="0"/>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805650" y="3088027"/>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57976" y="1802875"/>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Our team</a:t>
            </a:r>
            <a:endParaRPr dirty="0"/>
          </a:p>
        </p:txBody>
      </p:sp>
      <p:sp>
        <p:nvSpPr>
          <p:cNvPr id="497" name="Google Shape;497;p31"/>
          <p:cNvSpPr txBox="1">
            <a:spLocks noGrp="1"/>
          </p:cNvSpPr>
          <p:nvPr>
            <p:ph type="subTitle" idx="3"/>
          </p:nvPr>
        </p:nvSpPr>
        <p:spPr>
          <a:xfrm>
            <a:off x="6048266" y="3291302"/>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Backend link</a:t>
            </a:r>
            <a:endParaRPr dirty="0"/>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99" name="Google Shape;499;p31"/>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Clean clean job</a:t>
            </a:r>
            <a:endParaRPr dirty="0"/>
          </a:p>
        </p:txBody>
      </p:sp>
      <p:sp>
        <p:nvSpPr>
          <p:cNvPr id="500" name="Google Shape;500;p31"/>
          <p:cNvSpPr txBox="1">
            <a:spLocks noGrp="1"/>
          </p:cNvSpPr>
          <p:nvPr>
            <p:ph type="title" idx="6"/>
          </p:nvPr>
        </p:nvSpPr>
        <p:spPr>
          <a:xfrm>
            <a:off x="4859659" y="3291314"/>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1" name="Google Shape;501;p31"/>
          <p:cNvSpPr txBox="1">
            <a:spLocks noGrp="1"/>
          </p:cNvSpPr>
          <p:nvPr>
            <p:ph type="subTitle" idx="7"/>
          </p:nvPr>
        </p:nvSpPr>
        <p:spPr>
          <a:xfrm>
            <a:off x="6048266" y="3748514"/>
            <a:ext cx="2377500" cy="640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In this section, you will find the back-end link for the project, as well as the front-end link that was previously sent</a:t>
            </a:r>
            <a:endParaRPr sz="900" dirty="0"/>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r>
              <a:rPr lang="en-US" dirty="0"/>
              <a:t>Our team</a:t>
            </a:r>
            <a:br>
              <a:rPr lang="en-US" dirty="0"/>
            </a:br>
            <a:endParaRPr dirty="0"/>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801226"/>
            <a:ext cx="4789714" cy="8072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Here you will find the best and the best team ever, which consists of the best people with skills that are different from each other, and this is what sets them apart</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8"/>
        <p:cNvGrpSpPr/>
        <p:nvPr/>
      </p:nvGrpSpPr>
      <p:grpSpPr>
        <a:xfrm>
          <a:off x="0" y="0"/>
          <a:ext cx="0" cy="0"/>
          <a:chOff x="0" y="0"/>
          <a:chExt cx="0" cy="0"/>
        </a:xfrm>
      </p:grpSpPr>
      <p:sp>
        <p:nvSpPr>
          <p:cNvPr id="889" name="Google Shape;889;p42"/>
          <p:cNvSpPr txBox="1">
            <a:spLocks noGrp="1"/>
          </p:cNvSpPr>
          <p:nvPr>
            <p:ph type="title"/>
          </p:nvPr>
        </p:nvSpPr>
        <p:spPr>
          <a:xfrm>
            <a:off x="715100" y="3968300"/>
            <a:ext cx="7713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
        <p:nvSpPr>
          <p:cNvPr id="890" name="Google Shape;890;p42"/>
          <p:cNvSpPr/>
          <p:nvPr/>
        </p:nvSpPr>
        <p:spPr>
          <a:xfrm rot="-2700000">
            <a:off x="8238378" y="441664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grpSp>
        <p:nvGrpSpPr>
          <p:cNvPr id="683" name="Google Shape;683;p36"/>
          <p:cNvGrpSpPr/>
          <p:nvPr/>
        </p:nvGrpSpPr>
        <p:grpSpPr>
          <a:xfrm>
            <a:off x="4101079" y="1618096"/>
            <a:ext cx="941841" cy="2789257"/>
            <a:chOff x="6592201" y="2061933"/>
            <a:chExt cx="941841" cy="2789257"/>
          </a:xfrm>
        </p:grpSpPr>
        <p:sp>
          <p:nvSpPr>
            <p:cNvPr id="684" name="Google Shape;684;p36"/>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Our team</a:t>
            </a:r>
            <a:endParaRPr dirty="0"/>
          </a:p>
        </p:txBody>
      </p:sp>
      <p:sp>
        <p:nvSpPr>
          <p:cNvPr id="695" name="Google Shape;695;p36"/>
          <p:cNvSpPr txBox="1"/>
          <p:nvPr/>
        </p:nvSpPr>
        <p:spPr>
          <a:xfrm>
            <a:off x="6101499" y="1731550"/>
            <a:ext cx="2454671" cy="54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chemeClr val="dk1"/>
                </a:solidFill>
                <a:latin typeface="Rubik Black"/>
                <a:ea typeface="Rubik Black"/>
                <a:cs typeface="Rubik Black"/>
                <a:sym typeface="Rubik Black"/>
              </a:rPr>
              <a:t>Mostafa Ayyad</a:t>
            </a:r>
          </a:p>
        </p:txBody>
      </p:sp>
      <p:sp>
        <p:nvSpPr>
          <p:cNvPr id="696" name="Google Shape;696;p36"/>
          <p:cNvSpPr txBox="1"/>
          <p:nvPr/>
        </p:nvSpPr>
        <p:spPr>
          <a:xfrm>
            <a:off x="6101500" y="2190600"/>
            <a:ext cx="2327400" cy="8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Karla"/>
                <a:ea typeface="Karla"/>
                <a:cs typeface="Karla"/>
                <a:sym typeface="Karla"/>
              </a:rPr>
              <a:t>120200185</a:t>
            </a:r>
          </a:p>
          <a:p>
            <a:r>
              <a:rPr lang="en" dirty="0"/>
              <a:t>Level 3</a:t>
            </a:r>
          </a:p>
          <a:p>
            <a:r>
              <a:rPr lang="en-US" dirty="0"/>
              <a:t>Software Development</a:t>
            </a:r>
            <a:endParaRPr lang="en-US" dirty="0">
              <a:solidFill>
                <a:schemeClr val="dk1"/>
              </a:solidFill>
              <a:latin typeface="Karla"/>
              <a:ea typeface="Karla"/>
              <a:cs typeface="Karla"/>
              <a:sym typeface="Karla"/>
            </a:endParaRPr>
          </a:p>
        </p:txBody>
      </p:sp>
      <p:sp>
        <p:nvSpPr>
          <p:cNvPr id="697" name="Google Shape;697;p36"/>
          <p:cNvSpPr txBox="1"/>
          <p:nvPr/>
        </p:nvSpPr>
        <p:spPr>
          <a:xfrm>
            <a:off x="566057" y="3196485"/>
            <a:ext cx="2476468" cy="54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solidFill>
                  <a:schemeClr val="dk1"/>
                </a:solidFill>
                <a:latin typeface="Rubik Black"/>
                <a:ea typeface="Rubik Black"/>
                <a:cs typeface="Rubik Black"/>
                <a:sym typeface="Rubik Black"/>
              </a:rPr>
              <a:t>Fadi Abu Deraz</a:t>
            </a:r>
            <a:endParaRPr sz="2400" dirty="0">
              <a:solidFill>
                <a:schemeClr val="dk1"/>
              </a:solidFill>
              <a:latin typeface="Rubik Black"/>
              <a:ea typeface="Rubik Black"/>
              <a:cs typeface="Rubik Black"/>
              <a:sym typeface="Rubik Black"/>
            </a:endParaRPr>
          </a:p>
        </p:txBody>
      </p:sp>
      <p:sp>
        <p:nvSpPr>
          <p:cNvPr id="698" name="Google Shape;698;p36"/>
          <p:cNvSpPr txBox="1"/>
          <p:nvPr/>
        </p:nvSpPr>
        <p:spPr>
          <a:xfrm>
            <a:off x="715100" y="2190590"/>
            <a:ext cx="2327400" cy="822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Karla"/>
                <a:ea typeface="Karla"/>
                <a:cs typeface="Karla"/>
                <a:sym typeface="Karla"/>
              </a:rPr>
              <a:t>120201222</a:t>
            </a:r>
          </a:p>
          <a:p>
            <a:pPr algn="r"/>
            <a:r>
              <a:rPr lang="en" dirty="0"/>
              <a:t>Level 3</a:t>
            </a:r>
          </a:p>
          <a:p>
            <a:pPr algn="r"/>
            <a:r>
              <a:rPr lang="en-US" dirty="0"/>
              <a:t>Software Development</a:t>
            </a:r>
            <a:endParaRPr lang="en-US" dirty="0">
              <a:solidFill>
                <a:schemeClr val="dk1"/>
              </a:solidFill>
              <a:latin typeface="Karla"/>
              <a:ea typeface="Karla"/>
              <a:cs typeface="Karla"/>
              <a:sym typeface="Karla"/>
            </a:endParaRPr>
          </a:p>
        </p:txBody>
      </p:sp>
      <p:sp>
        <p:nvSpPr>
          <p:cNvPr id="699" name="Google Shape;699;p36"/>
          <p:cNvSpPr txBox="1"/>
          <p:nvPr/>
        </p:nvSpPr>
        <p:spPr>
          <a:xfrm>
            <a:off x="715100" y="3655375"/>
            <a:ext cx="2327400" cy="822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dk1"/>
                </a:solidFill>
                <a:latin typeface="Karla"/>
                <a:ea typeface="Karla"/>
                <a:cs typeface="Karla"/>
                <a:sym typeface="Karla"/>
              </a:rPr>
              <a:t> 120201152</a:t>
            </a:r>
          </a:p>
          <a:p>
            <a:pPr algn="r"/>
            <a:r>
              <a:rPr lang="en" dirty="0"/>
              <a:t>Level 3 </a:t>
            </a:r>
          </a:p>
          <a:p>
            <a:pPr algn="r"/>
            <a:r>
              <a:rPr lang="en-US" dirty="0"/>
              <a:t>Software Development</a:t>
            </a:r>
            <a:endParaRPr lang="en-US" dirty="0">
              <a:solidFill>
                <a:schemeClr val="dk1"/>
              </a:solidFill>
              <a:latin typeface="Karla"/>
              <a:ea typeface="Karla"/>
              <a:cs typeface="Karla"/>
              <a:sym typeface="Karla"/>
            </a:endParaRPr>
          </a:p>
        </p:txBody>
      </p:sp>
      <p:sp>
        <p:nvSpPr>
          <p:cNvPr id="700" name="Google Shape;700;p36"/>
          <p:cNvSpPr txBox="1"/>
          <p:nvPr/>
        </p:nvSpPr>
        <p:spPr>
          <a:xfrm>
            <a:off x="5637079" y="3189845"/>
            <a:ext cx="3098800" cy="54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chemeClr val="dk1"/>
                </a:solidFill>
                <a:latin typeface="Rubik Black"/>
                <a:ea typeface="Rubik Black"/>
                <a:cs typeface="Rubik Black"/>
                <a:sym typeface="Rubik Black"/>
              </a:rPr>
              <a:t>Muhannad Hamdan</a:t>
            </a:r>
            <a:endParaRPr sz="2400" dirty="0">
              <a:solidFill>
                <a:schemeClr val="dk1"/>
              </a:solidFill>
              <a:latin typeface="Rubik Black"/>
              <a:ea typeface="Rubik Black"/>
              <a:cs typeface="Rubik Black"/>
              <a:sym typeface="Rubik Black"/>
            </a:endParaRPr>
          </a:p>
        </p:txBody>
      </p:sp>
      <p:sp>
        <p:nvSpPr>
          <p:cNvPr id="701" name="Google Shape;701;p36"/>
          <p:cNvSpPr txBox="1"/>
          <p:nvPr/>
        </p:nvSpPr>
        <p:spPr>
          <a:xfrm>
            <a:off x="6101475" y="3655400"/>
            <a:ext cx="2327400" cy="8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Karla"/>
                <a:ea typeface="Karla"/>
                <a:cs typeface="Karla"/>
                <a:sym typeface="Karla"/>
              </a:rPr>
              <a:t>120200930</a:t>
            </a:r>
          </a:p>
          <a:p>
            <a:r>
              <a:rPr lang="en" dirty="0"/>
              <a:t>Level 3</a:t>
            </a:r>
          </a:p>
          <a:p>
            <a:r>
              <a:rPr lang="en-US" dirty="0"/>
              <a:t>Software Development</a:t>
            </a:r>
            <a:endParaRPr lang="en-US" dirty="0">
              <a:solidFill>
                <a:schemeClr val="dk1"/>
              </a:solidFill>
              <a:latin typeface="Karla"/>
              <a:ea typeface="Karla"/>
              <a:cs typeface="Karla"/>
              <a:sym typeface="Karla"/>
            </a:endParaRPr>
          </a:p>
        </p:txBody>
      </p:sp>
      <p:sp>
        <p:nvSpPr>
          <p:cNvPr id="702" name="Google Shape;702;p36"/>
          <p:cNvSpPr txBox="1"/>
          <p:nvPr/>
        </p:nvSpPr>
        <p:spPr>
          <a:xfrm>
            <a:off x="715100" y="1731560"/>
            <a:ext cx="2327400" cy="54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solidFill>
                  <a:schemeClr val="dk1"/>
                </a:solidFill>
                <a:latin typeface="Rubik Black"/>
                <a:ea typeface="Rubik Black"/>
                <a:cs typeface="Rubik Black"/>
                <a:sym typeface="Rubik Black"/>
              </a:rPr>
              <a:t>Salah Murtaja</a:t>
            </a:r>
          </a:p>
        </p:txBody>
      </p:sp>
      <p:cxnSp>
        <p:nvCxnSpPr>
          <p:cNvPr id="703" name="Google Shape;703;p36"/>
          <p:cNvCxnSpPr>
            <a:stCxn id="702" idx="3"/>
          </p:cNvCxnSpPr>
          <p:nvPr/>
        </p:nvCxnSpPr>
        <p:spPr>
          <a:xfrm>
            <a:off x="3042500" y="2005910"/>
            <a:ext cx="1530000" cy="409800"/>
          </a:xfrm>
          <a:prstGeom prst="bentConnector3">
            <a:avLst>
              <a:gd name="adj1" fmla="val 23917"/>
            </a:avLst>
          </a:prstGeom>
          <a:noFill/>
          <a:ln w="28575" cap="flat" cmpd="sng">
            <a:solidFill>
              <a:schemeClr val="dk1"/>
            </a:solidFill>
            <a:prstDash val="solid"/>
            <a:round/>
            <a:headEnd type="none" w="med" len="med"/>
            <a:tailEnd type="oval" w="med" len="med"/>
          </a:ln>
        </p:spPr>
      </p:cxnSp>
      <p:cxnSp>
        <p:nvCxnSpPr>
          <p:cNvPr id="704" name="Google Shape;704;p36"/>
          <p:cNvCxnSpPr>
            <a:cxnSpLocks/>
          </p:cNvCxnSpPr>
          <p:nvPr/>
        </p:nvCxnSpPr>
        <p:spPr>
          <a:xfrm rot="10800000" flipV="1">
            <a:off x="4582505" y="3492920"/>
            <a:ext cx="1145315" cy="547800"/>
          </a:xfrm>
          <a:prstGeom prst="bentConnector3">
            <a:avLst>
              <a:gd name="adj1" fmla="val 50000"/>
            </a:avLst>
          </a:prstGeom>
          <a:noFill/>
          <a:ln w="28575" cap="flat" cmpd="sng">
            <a:solidFill>
              <a:schemeClr val="dk1"/>
            </a:solidFill>
            <a:prstDash val="solid"/>
            <a:round/>
            <a:headEnd type="none" w="med" len="med"/>
            <a:tailEnd type="oval" w="med" len="med"/>
          </a:ln>
        </p:spPr>
      </p:cxnSp>
      <p:cxnSp>
        <p:nvCxnSpPr>
          <p:cNvPr id="705" name="Google Shape;705;p36"/>
          <p:cNvCxnSpPr>
            <a:cxnSpLocks/>
            <a:stCxn id="695" idx="1"/>
          </p:cNvCxnSpPr>
          <p:nvPr/>
        </p:nvCxnSpPr>
        <p:spPr>
          <a:xfrm rot="10800000" flipV="1">
            <a:off x="4576903" y="2005900"/>
            <a:ext cx="1524597" cy="1046400"/>
          </a:xfrm>
          <a:prstGeom prst="bentConnector3">
            <a:avLst>
              <a:gd name="adj1" fmla="val 50000"/>
            </a:avLst>
          </a:prstGeom>
          <a:noFill/>
          <a:ln w="28575" cap="flat" cmpd="sng">
            <a:solidFill>
              <a:schemeClr val="dk1"/>
            </a:solidFill>
            <a:prstDash val="solid"/>
            <a:round/>
            <a:headEnd type="none" w="med" len="med"/>
            <a:tailEnd type="oval" w="med" len="med"/>
          </a:ln>
        </p:spPr>
      </p:cxnSp>
      <p:cxnSp>
        <p:nvCxnSpPr>
          <p:cNvPr id="706" name="Google Shape;706;p36"/>
          <p:cNvCxnSpPr>
            <a:cxnSpLocks/>
            <a:stCxn id="697" idx="3"/>
          </p:cNvCxnSpPr>
          <p:nvPr/>
        </p:nvCxnSpPr>
        <p:spPr>
          <a:xfrm>
            <a:off x="3042525" y="3470835"/>
            <a:ext cx="1536000" cy="230100"/>
          </a:xfrm>
          <a:prstGeom prst="bentConnector3">
            <a:avLst>
              <a:gd name="adj1" fmla="val 50000"/>
            </a:avLst>
          </a:prstGeom>
          <a:noFill/>
          <a:ln w="28575" cap="flat" cmpd="sng">
            <a:solidFill>
              <a:schemeClr val="dk1"/>
            </a:solidFill>
            <a:prstDash val="solid"/>
            <a:round/>
            <a:headEnd type="none" w="med" len="med"/>
            <a:tailEnd type="oval" w="med" len="med"/>
          </a:ln>
        </p:spPr>
      </p:cxnSp>
      <p:sp>
        <p:nvSpPr>
          <p:cNvPr id="707" name="Google Shape;707;p36"/>
          <p:cNvSpPr/>
          <p:nvPr/>
        </p:nvSpPr>
        <p:spPr>
          <a:xfrm>
            <a:off x="7746400" y="10664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7971832" y="91781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715100" y="1357700"/>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ar-EG" dirty="0"/>
              <a:t>2</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Backend link</a:t>
            </a:r>
          </a:p>
        </p:txBody>
      </p:sp>
      <p:grpSp>
        <p:nvGrpSpPr>
          <p:cNvPr id="552" name="Google Shape;552;p32"/>
          <p:cNvGrpSpPr/>
          <p:nvPr/>
        </p:nvGrpSpPr>
        <p:grpSpPr>
          <a:xfrm>
            <a:off x="3577008" y="4195459"/>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49422" y="4195459"/>
            <a:ext cx="1637878" cy="502899"/>
            <a:chOff x="492472" y="2017251"/>
            <a:chExt cx="1637878" cy="502899"/>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9;p32">
              <a:extLst>
                <a:ext uri="{FF2B5EF4-FFF2-40B4-BE49-F238E27FC236}">
                  <a16:creationId xmlns:a16="http://schemas.microsoft.com/office/drawing/2014/main" id="{5516FDD2-F722-773E-8240-AE8D1B13D363}"/>
                </a:ext>
              </a:extLst>
            </p:cNvPr>
            <p:cNvSpPr/>
            <p:nvPr/>
          </p:nvSpPr>
          <p:spPr>
            <a:xfrm>
              <a:off x="492472" y="2017251"/>
              <a:ext cx="502800" cy="502800"/>
            </a:xfrm>
            <a:prstGeom prst="roundRect">
              <a:avLst>
                <a:gd name="adj" fmla="val 15109"/>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 name="Google Shape;9703;p66">
            <a:extLst>
              <a:ext uri="{FF2B5EF4-FFF2-40B4-BE49-F238E27FC236}">
                <a16:creationId xmlns:a16="http://schemas.microsoft.com/office/drawing/2014/main" id="{BA3F5B36-96F3-71C1-F6C5-5D5DFFFD23BC}"/>
              </a:ext>
            </a:extLst>
          </p:cNvPr>
          <p:cNvGrpSpPr/>
          <p:nvPr/>
        </p:nvGrpSpPr>
        <p:grpSpPr>
          <a:xfrm>
            <a:off x="4696361" y="4283913"/>
            <a:ext cx="411535" cy="315587"/>
            <a:chOff x="3042703" y="1529137"/>
            <a:chExt cx="411535" cy="315587"/>
          </a:xfrm>
        </p:grpSpPr>
        <p:sp>
          <p:nvSpPr>
            <p:cNvPr id="3" name="Google Shape;9704;p66">
              <a:extLst>
                <a:ext uri="{FF2B5EF4-FFF2-40B4-BE49-F238E27FC236}">
                  <a16:creationId xmlns:a16="http://schemas.microsoft.com/office/drawing/2014/main" id="{D5AB63A3-552B-773D-A1EC-70E6158002D9}"/>
                </a:ext>
              </a:extLst>
            </p:cNvPr>
            <p:cNvSpPr/>
            <p:nvPr/>
          </p:nvSpPr>
          <p:spPr>
            <a:xfrm>
              <a:off x="3042703" y="1529137"/>
              <a:ext cx="411535" cy="315587"/>
            </a:xfrm>
            <a:custGeom>
              <a:avLst/>
              <a:gdLst/>
              <a:ahLst/>
              <a:cxnLst/>
              <a:rect l="l" t="t" r="r" b="b"/>
              <a:pathLst>
                <a:path w="12919" h="9907" extrusionOk="0">
                  <a:moveTo>
                    <a:pt x="191" y="0"/>
                  </a:moveTo>
                  <a:cubicBezTo>
                    <a:pt x="84" y="0"/>
                    <a:pt x="1" y="84"/>
                    <a:pt x="1" y="191"/>
                  </a:cubicBezTo>
                  <a:lnTo>
                    <a:pt x="1" y="9716"/>
                  </a:lnTo>
                  <a:cubicBezTo>
                    <a:pt x="1" y="9823"/>
                    <a:pt x="96" y="9906"/>
                    <a:pt x="191" y="9906"/>
                  </a:cubicBezTo>
                  <a:lnTo>
                    <a:pt x="2394" y="9906"/>
                  </a:lnTo>
                  <a:cubicBezTo>
                    <a:pt x="2501" y="9906"/>
                    <a:pt x="2584" y="9823"/>
                    <a:pt x="2584" y="9716"/>
                  </a:cubicBezTo>
                  <a:cubicBezTo>
                    <a:pt x="2584" y="9609"/>
                    <a:pt x="2501" y="9525"/>
                    <a:pt x="2394" y="9525"/>
                  </a:cubicBezTo>
                  <a:lnTo>
                    <a:pt x="382" y="9525"/>
                  </a:lnTo>
                  <a:lnTo>
                    <a:pt x="382" y="7989"/>
                  </a:lnTo>
                  <a:lnTo>
                    <a:pt x="8287" y="7989"/>
                  </a:lnTo>
                  <a:cubicBezTo>
                    <a:pt x="8394" y="7989"/>
                    <a:pt x="8478" y="7894"/>
                    <a:pt x="8478" y="7799"/>
                  </a:cubicBezTo>
                  <a:cubicBezTo>
                    <a:pt x="8478" y="7692"/>
                    <a:pt x="8394" y="7596"/>
                    <a:pt x="8287" y="7596"/>
                  </a:cubicBezTo>
                  <a:lnTo>
                    <a:pt x="382" y="7596"/>
                  </a:lnTo>
                  <a:lnTo>
                    <a:pt x="382" y="2167"/>
                  </a:lnTo>
                  <a:lnTo>
                    <a:pt x="12550" y="2167"/>
                  </a:lnTo>
                  <a:lnTo>
                    <a:pt x="12550" y="7596"/>
                  </a:lnTo>
                  <a:lnTo>
                    <a:pt x="9287" y="7596"/>
                  </a:lnTo>
                  <a:cubicBezTo>
                    <a:pt x="9180" y="7596"/>
                    <a:pt x="9097" y="7692"/>
                    <a:pt x="9097" y="7799"/>
                  </a:cubicBezTo>
                  <a:cubicBezTo>
                    <a:pt x="9097" y="7894"/>
                    <a:pt x="9180" y="7989"/>
                    <a:pt x="9287" y="7989"/>
                  </a:cubicBezTo>
                  <a:lnTo>
                    <a:pt x="12538" y="7989"/>
                  </a:lnTo>
                  <a:lnTo>
                    <a:pt x="12538" y="9525"/>
                  </a:lnTo>
                  <a:lnTo>
                    <a:pt x="3251" y="9525"/>
                  </a:lnTo>
                  <a:cubicBezTo>
                    <a:pt x="3144" y="9525"/>
                    <a:pt x="3049" y="9609"/>
                    <a:pt x="3049" y="9716"/>
                  </a:cubicBezTo>
                  <a:cubicBezTo>
                    <a:pt x="3049" y="9823"/>
                    <a:pt x="3144" y="9906"/>
                    <a:pt x="3251" y="9906"/>
                  </a:cubicBezTo>
                  <a:lnTo>
                    <a:pt x="12728" y="9906"/>
                  </a:lnTo>
                  <a:cubicBezTo>
                    <a:pt x="12835" y="9906"/>
                    <a:pt x="12919" y="9823"/>
                    <a:pt x="12919" y="9716"/>
                  </a:cubicBezTo>
                  <a:lnTo>
                    <a:pt x="12919" y="191"/>
                  </a:lnTo>
                  <a:cubicBezTo>
                    <a:pt x="12907" y="84"/>
                    <a:pt x="12835" y="0"/>
                    <a:pt x="12728" y="0"/>
                  </a:cubicBezTo>
                  <a:lnTo>
                    <a:pt x="6859" y="0"/>
                  </a:lnTo>
                  <a:cubicBezTo>
                    <a:pt x="6763" y="0"/>
                    <a:pt x="6668" y="84"/>
                    <a:pt x="6668" y="191"/>
                  </a:cubicBezTo>
                  <a:cubicBezTo>
                    <a:pt x="6668" y="298"/>
                    <a:pt x="6763" y="381"/>
                    <a:pt x="6859" y="381"/>
                  </a:cubicBezTo>
                  <a:lnTo>
                    <a:pt x="12538" y="381"/>
                  </a:lnTo>
                  <a:lnTo>
                    <a:pt x="12538" y="1810"/>
                  </a:lnTo>
                  <a:lnTo>
                    <a:pt x="370" y="1810"/>
                  </a:lnTo>
                  <a:lnTo>
                    <a:pt x="370" y="381"/>
                  </a:lnTo>
                  <a:lnTo>
                    <a:pt x="6001" y="381"/>
                  </a:lnTo>
                  <a:cubicBezTo>
                    <a:pt x="6108" y="381"/>
                    <a:pt x="6192" y="298"/>
                    <a:pt x="6192" y="191"/>
                  </a:cubicBezTo>
                  <a:cubicBezTo>
                    <a:pt x="6192" y="84"/>
                    <a:pt x="6097" y="0"/>
                    <a:pt x="60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705;p66">
              <a:extLst>
                <a:ext uri="{FF2B5EF4-FFF2-40B4-BE49-F238E27FC236}">
                  <a16:creationId xmlns:a16="http://schemas.microsoft.com/office/drawing/2014/main" id="{0F88A66B-56A7-C963-B212-B4243C2A9B5D}"/>
                </a:ext>
              </a:extLst>
            </p:cNvPr>
            <p:cNvSpPr/>
            <p:nvPr/>
          </p:nvSpPr>
          <p:spPr>
            <a:xfrm>
              <a:off x="3077967" y="1557965"/>
              <a:ext cx="12169" cy="12551"/>
            </a:xfrm>
            <a:custGeom>
              <a:avLst/>
              <a:gdLst/>
              <a:ahLst/>
              <a:cxnLst/>
              <a:rect l="l" t="t" r="r" b="b"/>
              <a:pathLst>
                <a:path w="382" h="394" extrusionOk="0">
                  <a:moveTo>
                    <a:pt x="191" y="0"/>
                  </a:moveTo>
                  <a:cubicBezTo>
                    <a:pt x="84" y="0"/>
                    <a:pt x="1" y="95"/>
                    <a:pt x="1" y="191"/>
                  </a:cubicBezTo>
                  <a:cubicBezTo>
                    <a:pt x="1" y="298"/>
                    <a:pt x="84" y="393"/>
                    <a:pt x="191" y="393"/>
                  </a:cubicBezTo>
                  <a:cubicBezTo>
                    <a:pt x="298" y="393"/>
                    <a:pt x="382" y="298"/>
                    <a:pt x="382" y="191"/>
                  </a:cubicBezTo>
                  <a:cubicBezTo>
                    <a:pt x="382" y="95"/>
                    <a:pt x="2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706;p66">
              <a:extLst>
                <a:ext uri="{FF2B5EF4-FFF2-40B4-BE49-F238E27FC236}">
                  <a16:creationId xmlns:a16="http://schemas.microsoft.com/office/drawing/2014/main" id="{FB11BFD3-CB91-ECE1-EE65-3F772DDBB344}"/>
                </a:ext>
              </a:extLst>
            </p:cNvPr>
            <p:cNvSpPr/>
            <p:nvPr/>
          </p:nvSpPr>
          <p:spPr>
            <a:xfrm>
              <a:off x="3099978" y="1557965"/>
              <a:ext cx="12551" cy="12551"/>
            </a:xfrm>
            <a:custGeom>
              <a:avLst/>
              <a:gdLst/>
              <a:ahLst/>
              <a:cxnLst/>
              <a:rect l="l" t="t" r="r" b="b"/>
              <a:pathLst>
                <a:path w="394" h="394" extrusionOk="0">
                  <a:moveTo>
                    <a:pt x="203" y="0"/>
                  </a:moveTo>
                  <a:cubicBezTo>
                    <a:pt x="96" y="0"/>
                    <a:pt x="0" y="95"/>
                    <a:pt x="0" y="191"/>
                  </a:cubicBezTo>
                  <a:cubicBezTo>
                    <a:pt x="0" y="298"/>
                    <a:pt x="96" y="393"/>
                    <a:pt x="203" y="393"/>
                  </a:cubicBezTo>
                  <a:cubicBezTo>
                    <a:pt x="298" y="393"/>
                    <a:pt x="393" y="298"/>
                    <a:pt x="393" y="191"/>
                  </a:cubicBezTo>
                  <a:cubicBezTo>
                    <a:pt x="393" y="95"/>
                    <a:pt x="298"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07;p66">
              <a:extLst>
                <a:ext uri="{FF2B5EF4-FFF2-40B4-BE49-F238E27FC236}">
                  <a16:creationId xmlns:a16="http://schemas.microsoft.com/office/drawing/2014/main" id="{7EC5278E-DE60-044C-F02F-D5315996FA14}"/>
                </a:ext>
              </a:extLst>
            </p:cNvPr>
            <p:cNvSpPr/>
            <p:nvPr/>
          </p:nvSpPr>
          <p:spPr>
            <a:xfrm>
              <a:off x="3122341" y="1557965"/>
              <a:ext cx="12551" cy="12551"/>
            </a:xfrm>
            <a:custGeom>
              <a:avLst/>
              <a:gdLst/>
              <a:ahLst/>
              <a:cxnLst/>
              <a:rect l="l" t="t" r="r" b="b"/>
              <a:pathLst>
                <a:path w="394" h="394" extrusionOk="0">
                  <a:moveTo>
                    <a:pt x="191" y="0"/>
                  </a:moveTo>
                  <a:cubicBezTo>
                    <a:pt x="96" y="0"/>
                    <a:pt x="1" y="95"/>
                    <a:pt x="1" y="191"/>
                  </a:cubicBezTo>
                  <a:cubicBezTo>
                    <a:pt x="1" y="298"/>
                    <a:pt x="96" y="393"/>
                    <a:pt x="191" y="393"/>
                  </a:cubicBezTo>
                  <a:cubicBezTo>
                    <a:pt x="298" y="393"/>
                    <a:pt x="394" y="298"/>
                    <a:pt x="394" y="191"/>
                  </a:cubicBezTo>
                  <a:cubicBezTo>
                    <a:pt x="394" y="95"/>
                    <a:pt x="2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08;p66">
              <a:extLst>
                <a:ext uri="{FF2B5EF4-FFF2-40B4-BE49-F238E27FC236}">
                  <a16:creationId xmlns:a16="http://schemas.microsoft.com/office/drawing/2014/main" id="{B3135347-E24A-6EE4-4EAD-DDD5648761EC}"/>
                </a:ext>
              </a:extLst>
            </p:cNvPr>
            <p:cNvSpPr/>
            <p:nvPr/>
          </p:nvSpPr>
          <p:spPr>
            <a:xfrm>
              <a:off x="3342331" y="1557965"/>
              <a:ext cx="79669" cy="12551"/>
            </a:xfrm>
            <a:custGeom>
              <a:avLst/>
              <a:gdLst/>
              <a:ahLst/>
              <a:cxnLst/>
              <a:rect l="l" t="t" r="r" b="b"/>
              <a:pathLst>
                <a:path w="2501" h="394" extrusionOk="0">
                  <a:moveTo>
                    <a:pt x="191" y="0"/>
                  </a:moveTo>
                  <a:cubicBezTo>
                    <a:pt x="84" y="0"/>
                    <a:pt x="0" y="95"/>
                    <a:pt x="0" y="191"/>
                  </a:cubicBezTo>
                  <a:cubicBezTo>
                    <a:pt x="0" y="298"/>
                    <a:pt x="96" y="393"/>
                    <a:pt x="191" y="393"/>
                  </a:cubicBezTo>
                  <a:lnTo>
                    <a:pt x="2310" y="393"/>
                  </a:lnTo>
                  <a:cubicBezTo>
                    <a:pt x="2417" y="393"/>
                    <a:pt x="2501" y="298"/>
                    <a:pt x="2501" y="191"/>
                  </a:cubicBezTo>
                  <a:cubicBezTo>
                    <a:pt x="2501" y="95"/>
                    <a:pt x="2417" y="0"/>
                    <a:pt x="2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09;p66">
              <a:extLst>
                <a:ext uri="{FF2B5EF4-FFF2-40B4-BE49-F238E27FC236}">
                  <a16:creationId xmlns:a16="http://schemas.microsoft.com/office/drawing/2014/main" id="{0DE3E169-63F3-B9BE-FF89-8716A780589C}"/>
                </a:ext>
              </a:extLst>
            </p:cNvPr>
            <p:cNvSpPr/>
            <p:nvPr/>
          </p:nvSpPr>
          <p:spPr>
            <a:xfrm>
              <a:off x="3306303" y="1557965"/>
              <a:ext cx="26949" cy="12551"/>
            </a:xfrm>
            <a:custGeom>
              <a:avLst/>
              <a:gdLst/>
              <a:ahLst/>
              <a:cxnLst/>
              <a:rect l="l" t="t" r="r" b="b"/>
              <a:pathLst>
                <a:path w="846" h="394" extrusionOk="0">
                  <a:moveTo>
                    <a:pt x="191" y="0"/>
                  </a:moveTo>
                  <a:cubicBezTo>
                    <a:pt x="96" y="0"/>
                    <a:pt x="0" y="95"/>
                    <a:pt x="0" y="191"/>
                  </a:cubicBezTo>
                  <a:cubicBezTo>
                    <a:pt x="0" y="298"/>
                    <a:pt x="96" y="393"/>
                    <a:pt x="191" y="393"/>
                  </a:cubicBezTo>
                  <a:lnTo>
                    <a:pt x="655" y="393"/>
                  </a:lnTo>
                  <a:cubicBezTo>
                    <a:pt x="762" y="393"/>
                    <a:pt x="846" y="298"/>
                    <a:pt x="846" y="191"/>
                  </a:cubicBezTo>
                  <a:cubicBezTo>
                    <a:pt x="846" y="95"/>
                    <a:pt x="762" y="0"/>
                    <a:pt x="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10;p66">
              <a:extLst>
                <a:ext uri="{FF2B5EF4-FFF2-40B4-BE49-F238E27FC236}">
                  <a16:creationId xmlns:a16="http://schemas.microsoft.com/office/drawing/2014/main" id="{A30FA7D4-264C-C6C2-1448-4EA07E906E03}"/>
                </a:ext>
              </a:extLst>
            </p:cNvPr>
            <p:cNvSpPr/>
            <p:nvPr/>
          </p:nvSpPr>
          <p:spPr>
            <a:xfrm>
              <a:off x="3165217" y="1622822"/>
              <a:ext cx="166888" cy="121750"/>
            </a:xfrm>
            <a:custGeom>
              <a:avLst/>
              <a:gdLst/>
              <a:ahLst/>
              <a:cxnLst/>
              <a:rect l="l" t="t" r="r" b="b"/>
              <a:pathLst>
                <a:path w="5239" h="3822" extrusionOk="0">
                  <a:moveTo>
                    <a:pt x="4048" y="381"/>
                  </a:moveTo>
                  <a:cubicBezTo>
                    <a:pt x="4489" y="381"/>
                    <a:pt x="4846" y="738"/>
                    <a:pt x="4846" y="1179"/>
                  </a:cubicBezTo>
                  <a:lnTo>
                    <a:pt x="4846" y="2655"/>
                  </a:lnTo>
                  <a:cubicBezTo>
                    <a:pt x="4846" y="3096"/>
                    <a:pt x="4489" y="3453"/>
                    <a:pt x="4048" y="3453"/>
                  </a:cubicBezTo>
                  <a:lnTo>
                    <a:pt x="1155" y="3453"/>
                  </a:lnTo>
                  <a:cubicBezTo>
                    <a:pt x="715" y="3453"/>
                    <a:pt x="357" y="3096"/>
                    <a:pt x="357" y="2655"/>
                  </a:cubicBezTo>
                  <a:lnTo>
                    <a:pt x="357" y="1179"/>
                  </a:lnTo>
                  <a:cubicBezTo>
                    <a:pt x="357" y="738"/>
                    <a:pt x="715" y="381"/>
                    <a:pt x="1155" y="381"/>
                  </a:cubicBezTo>
                  <a:close/>
                  <a:moveTo>
                    <a:pt x="1167" y="0"/>
                  </a:moveTo>
                  <a:cubicBezTo>
                    <a:pt x="512" y="0"/>
                    <a:pt x="0" y="536"/>
                    <a:pt x="0" y="1179"/>
                  </a:cubicBezTo>
                  <a:lnTo>
                    <a:pt x="0" y="2655"/>
                  </a:lnTo>
                  <a:cubicBezTo>
                    <a:pt x="0" y="3310"/>
                    <a:pt x="536" y="3822"/>
                    <a:pt x="1167" y="3822"/>
                  </a:cubicBezTo>
                  <a:lnTo>
                    <a:pt x="4060" y="3822"/>
                  </a:lnTo>
                  <a:cubicBezTo>
                    <a:pt x="4715" y="3822"/>
                    <a:pt x="5239" y="3286"/>
                    <a:pt x="5239" y="2655"/>
                  </a:cubicBezTo>
                  <a:lnTo>
                    <a:pt x="5239" y="1179"/>
                  </a:lnTo>
                  <a:cubicBezTo>
                    <a:pt x="5239" y="524"/>
                    <a:pt x="4703" y="0"/>
                    <a:pt x="4060"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11;p66">
              <a:extLst>
                <a:ext uri="{FF2B5EF4-FFF2-40B4-BE49-F238E27FC236}">
                  <a16:creationId xmlns:a16="http://schemas.microsoft.com/office/drawing/2014/main" id="{52D4A245-DFD3-026A-CC8D-4C7070AE6EE2}"/>
                </a:ext>
              </a:extLst>
            </p:cNvPr>
            <p:cNvSpPr/>
            <p:nvPr/>
          </p:nvSpPr>
          <p:spPr>
            <a:xfrm>
              <a:off x="3222843" y="1657226"/>
              <a:ext cx="54281" cy="53612"/>
            </a:xfrm>
            <a:custGeom>
              <a:avLst/>
              <a:gdLst/>
              <a:ahLst/>
              <a:cxnLst/>
              <a:rect l="l" t="t" r="r" b="b"/>
              <a:pathLst>
                <a:path w="1704" h="1683" extrusionOk="0">
                  <a:moveTo>
                    <a:pt x="394" y="396"/>
                  </a:moveTo>
                  <a:lnTo>
                    <a:pt x="1287" y="849"/>
                  </a:lnTo>
                  <a:lnTo>
                    <a:pt x="394" y="1278"/>
                  </a:lnTo>
                  <a:lnTo>
                    <a:pt x="394" y="396"/>
                  </a:lnTo>
                  <a:close/>
                  <a:moveTo>
                    <a:pt x="358" y="0"/>
                  </a:moveTo>
                  <a:cubicBezTo>
                    <a:pt x="293" y="0"/>
                    <a:pt x="227" y="18"/>
                    <a:pt x="168" y="51"/>
                  </a:cubicBezTo>
                  <a:cubicBezTo>
                    <a:pt x="61" y="111"/>
                    <a:pt x="1" y="230"/>
                    <a:pt x="1" y="349"/>
                  </a:cubicBezTo>
                  <a:lnTo>
                    <a:pt x="1" y="1325"/>
                  </a:lnTo>
                  <a:cubicBezTo>
                    <a:pt x="1" y="1444"/>
                    <a:pt x="61" y="1563"/>
                    <a:pt x="168" y="1623"/>
                  </a:cubicBezTo>
                  <a:cubicBezTo>
                    <a:pt x="227" y="1647"/>
                    <a:pt x="287" y="1682"/>
                    <a:pt x="358" y="1682"/>
                  </a:cubicBezTo>
                  <a:cubicBezTo>
                    <a:pt x="418" y="1682"/>
                    <a:pt x="465" y="1659"/>
                    <a:pt x="513" y="1647"/>
                  </a:cubicBezTo>
                  <a:lnTo>
                    <a:pt x="1489" y="1170"/>
                  </a:lnTo>
                  <a:cubicBezTo>
                    <a:pt x="1608" y="1111"/>
                    <a:pt x="1680" y="992"/>
                    <a:pt x="1680" y="861"/>
                  </a:cubicBezTo>
                  <a:cubicBezTo>
                    <a:pt x="1704" y="706"/>
                    <a:pt x="1620" y="575"/>
                    <a:pt x="1489" y="516"/>
                  </a:cubicBezTo>
                  <a:lnTo>
                    <a:pt x="513" y="39"/>
                  </a:lnTo>
                  <a:cubicBezTo>
                    <a:pt x="465" y="12"/>
                    <a:pt x="412" y="0"/>
                    <a:pt x="3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12;p66">
              <a:extLst>
                <a:ext uri="{FF2B5EF4-FFF2-40B4-BE49-F238E27FC236}">
                  <a16:creationId xmlns:a16="http://schemas.microsoft.com/office/drawing/2014/main" id="{302E464A-DFA9-7E19-DAAA-7CA34B5FB084}"/>
                </a:ext>
              </a:extLst>
            </p:cNvPr>
            <p:cNvSpPr/>
            <p:nvPr/>
          </p:nvSpPr>
          <p:spPr>
            <a:xfrm>
              <a:off x="3087459" y="1800700"/>
              <a:ext cx="160454" cy="12519"/>
            </a:xfrm>
            <a:custGeom>
              <a:avLst/>
              <a:gdLst/>
              <a:ahLst/>
              <a:cxnLst/>
              <a:rect l="l" t="t" r="r" b="b"/>
              <a:pathLst>
                <a:path w="5037" h="393" extrusionOk="0">
                  <a:moveTo>
                    <a:pt x="191" y="0"/>
                  </a:moveTo>
                  <a:cubicBezTo>
                    <a:pt x="84" y="0"/>
                    <a:pt x="0" y="95"/>
                    <a:pt x="0" y="191"/>
                  </a:cubicBezTo>
                  <a:cubicBezTo>
                    <a:pt x="0" y="298"/>
                    <a:pt x="84" y="393"/>
                    <a:pt x="191" y="393"/>
                  </a:cubicBezTo>
                  <a:lnTo>
                    <a:pt x="4846" y="393"/>
                  </a:lnTo>
                  <a:cubicBezTo>
                    <a:pt x="4953" y="393"/>
                    <a:pt x="5037" y="298"/>
                    <a:pt x="5037" y="191"/>
                  </a:cubicBezTo>
                  <a:cubicBezTo>
                    <a:pt x="5037" y="95"/>
                    <a:pt x="4953" y="0"/>
                    <a:pt x="48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13;p66">
              <a:extLst>
                <a:ext uri="{FF2B5EF4-FFF2-40B4-BE49-F238E27FC236}">
                  <a16:creationId xmlns:a16="http://schemas.microsoft.com/office/drawing/2014/main" id="{986296CB-F74A-CC6A-C5DD-649603EA7C65}"/>
                </a:ext>
              </a:extLst>
            </p:cNvPr>
            <p:cNvSpPr/>
            <p:nvPr/>
          </p:nvSpPr>
          <p:spPr>
            <a:xfrm>
              <a:off x="3368866" y="1800318"/>
              <a:ext cx="43673" cy="12169"/>
            </a:xfrm>
            <a:custGeom>
              <a:avLst/>
              <a:gdLst/>
              <a:ahLst/>
              <a:cxnLst/>
              <a:rect l="l" t="t" r="r" b="b"/>
              <a:pathLst>
                <a:path w="1371" h="382" extrusionOk="0">
                  <a:moveTo>
                    <a:pt x="191" y="0"/>
                  </a:moveTo>
                  <a:cubicBezTo>
                    <a:pt x="84" y="0"/>
                    <a:pt x="1" y="84"/>
                    <a:pt x="1" y="191"/>
                  </a:cubicBezTo>
                  <a:cubicBezTo>
                    <a:pt x="1" y="298"/>
                    <a:pt x="96" y="381"/>
                    <a:pt x="191" y="381"/>
                  </a:cubicBezTo>
                  <a:lnTo>
                    <a:pt x="1180" y="381"/>
                  </a:lnTo>
                  <a:cubicBezTo>
                    <a:pt x="1287" y="381"/>
                    <a:pt x="1370" y="298"/>
                    <a:pt x="1370" y="191"/>
                  </a:cubicBezTo>
                  <a:cubicBezTo>
                    <a:pt x="1370" y="84"/>
                    <a:pt x="1287" y="0"/>
                    <a:pt x="1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70;p35">
            <a:extLst>
              <a:ext uri="{FF2B5EF4-FFF2-40B4-BE49-F238E27FC236}">
                <a16:creationId xmlns:a16="http://schemas.microsoft.com/office/drawing/2014/main" id="{171759EC-1DDB-8973-2F1C-648829D4529D}"/>
              </a:ext>
            </a:extLst>
          </p:cNvPr>
          <p:cNvGrpSpPr/>
          <p:nvPr/>
        </p:nvGrpSpPr>
        <p:grpSpPr>
          <a:xfrm>
            <a:off x="4657357" y="4195459"/>
            <a:ext cx="502800" cy="502800"/>
            <a:chOff x="7014301" y="2017350"/>
            <a:chExt cx="502800" cy="502800"/>
          </a:xfrm>
        </p:grpSpPr>
        <p:sp>
          <p:nvSpPr>
            <p:cNvPr id="15" name="Google Shape;671;p35">
              <a:extLst>
                <a:ext uri="{FF2B5EF4-FFF2-40B4-BE49-F238E27FC236}">
                  <a16:creationId xmlns:a16="http://schemas.microsoft.com/office/drawing/2014/main" id="{6BBF8FC1-E646-CA80-0358-147A32901FB0}"/>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72;p35">
              <a:extLst>
                <a:ext uri="{FF2B5EF4-FFF2-40B4-BE49-F238E27FC236}">
                  <a16:creationId xmlns:a16="http://schemas.microsoft.com/office/drawing/2014/main" id="{215A5AAC-A813-3B3C-2097-95EB0CA176FD}"/>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183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6102151" y="1600325"/>
            <a:ext cx="2418050" cy="2916600"/>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0" name="Google Shape;650;p35"/>
          <p:cNvGrpSpPr/>
          <p:nvPr/>
        </p:nvGrpSpPr>
        <p:grpSpPr>
          <a:xfrm>
            <a:off x="3408500" y="160032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400" y="160032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10199" y="2571436"/>
            <a:ext cx="2331349"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FrontEnd-link</a:t>
            </a:r>
            <a:endParaRPr dirty="0"/>
          </a:p>
        </p:txBody>
      </p:sp>
      <p:sp>
        <p:nvSpPr>
          <p:cNvPr id="661" name="Google Shape;661;p35"/>
          <p:cNvSpPr txBox="1">
            <a:spLocks noGrp="1"/>
          </p:cNvSpPr>
          <p:nvPr>
            <p:ph type="subTitle" idx="5"/>
          </p:nvPr>
        </p:nvSpPr>
        <p:spPr>
          <a:xfrm>
            <a:off x="3408100" y="2571425"/>
            <a:ext cx="23223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BackEnd-Link</a:t>
            </a:r>
            <a:endParaRPr dirty="0"/>
          </a:p>
        </p:txBody>
      </p:sp>
      <p:sp>
        <p:nvSpPr>
          <p:cNvPr id="662" name="Google Shape;662;p35"/>
          <p:cNvSpPr txBox="1">
            <a:spLocks noGrp="1"/>
          </p:cNvSpPr>
          <p:nvPr>
            <p:ph type="subTitle" idx="6"/>
          </p:nvPr>
        </p:nvSpPr>
        <p:spPr>
          <a:xfrm>
            <a:off x="6167776" y="2571426"/>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Full-Project</a:t>
            </a:r>
            <a:endParaRPr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GitHub links?</a:t>
            </a:r>
          </a:p>
        </p:txBody>
      </p:sp>
      <p:grpSp>
        <p:nvGrpSpPr>
          <p:cNvPr id="667" name="Google Shape;667;p35"/>
          <p:cNvGrpSpPr/>
          <p:nvPr/>
        </p:nvGrpSpPr>
        <p:grpSpPr>
          <a:xfrm>
            <a:off x="7013577" y="2017301"/>
            <a:ext cx="502899" cy="502899"/>
            <a:chOff x="858700" y="1967475"/>
            <a:chExt cx="605100" cy="605100"/>
          </a:xfrm>
        </p:grpSpPr>
        <p:sp>
          <p:nvSpPr>
            <p:cNvPr id="668" name="Google Shape;668;p3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5"/>
          <p:cNvGrpSpPr/>
          <p:nvPr/>
        </p:nvGrpSpPr>
        <p:grpSpPr>
          <a:xfrm>
            <a:off x="4320650" y="2017350"/>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1627550" y="2017350"/>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90;p33">
            <a:hlinkClick r:id="rId3"/>
            <a:extLst>
              <a:ext uri="{FF2B5EF4-FFF2-40B4-BE49-F238E27FC236}">
                <a16:creationId xmlns:a16="http://schemas.microsoft.com/office/drawing/2014/main" id="{0AB0D8C4-AC05-D58B-B37B-1342B402FB7B}"/>
              </a:ext>
            </a:extLst>
          </p:cNvPr>
          <p:cNvSpPr txBox="1"/>
          <p:nvPr/>
        </p:nvSpPr>
        <p:spPr>
          <a:xfrm>
            <a:off x="1224000" y="3394641"/>
            <a:ext cx="1201125" cy="510534"/>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dk1"/>
                </a:solidFill>
                <a:latin typeface="Karla"/>
                <a:ea typeface="Karla"/>
                <a:cs typeface="Karla"/>
                <a:sym typeface="Karla"/>
                <a:hlinkClick r:id="rId3"/>
              </a:rPr>
              <a:t>Click here</a:t>
            </a:r>
            <a:endParaRPr b="1" dirty="0">
              <a:solidFill>
                <a:schemeClr val="dk1"/>
              </a:solidFill>
              <a:latin typeface="Karla"/>
              <a:ea typeface="Karla"/>
              <a:cs typeface="Karla"/>
              <a:sym typeface="Karla"/>
            </a:endParaRPr>
          </a:p>
        </p:txBody>
      </p:sp>
      <p:sp>
        <p:nvSpPr>
          <p:cNvPr id="9" name="Google Shape;590;p33">
            <a:hlinkClick r:id="rId4"/>
            <a:extLst>
              <a:ext uri="{FF2B5EF4-FFF2-40B4-BE49-F238E27FC236}">
                <a16:creationId xmlns:a16="http://schemas.microsoft.com/office/drawing/2014/main" id="{C09C833C-8368-DDAF-1752-DD4F343767A9}"/>
              </a:ext>
            </a:extLst>
          </p:cNvPr>
          <p:cNvSpPr txBox="1"/>
          <p:nvPr/>
        </p:nvSpPr>
        <p:spPr>
          <a:xfrm>
            <a:off x="3979388" y="3392866"/>
            <a:ext cx="1201125" cy="510534"/>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dk1"/>
                </a:solidFill>
                <a:latin typeface="Karla"/>
                <a:ea typeface="Karla"/>
                <a:cs typeface="Karla"/>
                <a:sym typeface="Karla"/>
                <a:hlinkClick r:id="rId4"/>
              </a:rPr>
              <a:t>click here</a:t>
            </a:r>
            <a:endParaRPr b="1" dirty="0">
              <a:solidFill>
                <a:schemeClr val="dk1"/>
              </a:solidFill>
              <a:latin typeface="Karla"/>
              <a:ea typeface="Karla"/>
              <a:cs typeface="Karla"/>
              <a:sym typeface="Karla"/>
            </a:endParaRPr>
          </a:p>
        </p:txBody>
      </p:sp>
      <p:sp>
        <p:nvSpPr>
          <p:cNvPr id="10" name="Google Shape;590;p33">
            <a:hlinkClick r:id="rId5"/>
            <a:extLst>
              <a:ext uri="{FF2B5EF4-FFF2-40B4-BE49-F238E27FC236}">
                <a16:creationId xmlns:a16="http://schemas.microsoft.com/office/drawing/2014/main" id="{6515F0B0-D1EF-9EC0-C1C5-952FC6851F2C}"/>
              </a:ext>
            </a:extLst>
          </p:cNvPr>
          <p:cNvSpPr txBox="1"/>
          <p:nvPr/>
        </p:nvSpPr>
        <p:spPr>
          <a:xfrm>
            <a:off x="6770575" y="3392866"/>
            <a:ext cx="1201125" cy="510534"/>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dk1"/>
                </a:solidFill>
                <a:latin typeface="Karla"/>
                <a:ea typeface="Karla"/>
                <a:cs typeface="Karla"/>
                <a:sym typeface="Karla"/>
                <a:hlinkClick r:id="rId5"/>
              </a:rPr>
              <a:t>click here</a:t>
            </a:r>
            <a:endParaRPr b="1" dirty="0">
              <a:solidFill>
                <a:schemeClr val="dk1"/>
              </a:solidFill>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rot="13904715">
            <a:off x="-388733" y="1396465"/>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13297201">
            <a:off x="6621925" y="2614227"/>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Thank you</a:t>
            </a:r>
          </a:p>
        </p:txBody>
      </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610509"/>
      </p:ext>
    </p:extLst>
  </p:cSld>
  <p:clrMapOvr>
    <a:masterClrMapping/>
  </p:clrMapOvr>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138</Words>
  <Application>Microsoft Office PowerPoint</Application>
  <PresentationFormat>On-screen Show (16:9)</PresentationFormat>
  <Paragraphs>40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Rubik Black</vt:lpstr>
      <vt:lpstr>Bebas Neue</vt:lpstr>
      <vt:lpstr>Karla</vt:lpstr>
      <vt:lpstr>Arial</vt:lpstr>
      <vt:lpstr>Soft Colors UI Design for Agencies by Slidesgo</vt:lpstr>
      <vt:lpstr>Project News Scraper</vt:lpstr>
      <vt:lpstr>Table of contents</vt:lpstr>
      <vt:lpstr>01</vt:lpstr>
      <vt:lpstr>A picture is worth a thousand words</vt:lpstr>
      <vt:lpstr>Our team</vt:lpstr>
      <vt:lpstr>02</vt:lpstr>
      <vt:lpstr>GitHub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News Scraper</dc:title>
  <dc:creator>salah Murtaja</dc:creator>
  <cp:lastModifiedBy>salah Murtaja</cp:lastModifiedBy>
  <cp:revision>2</cp:revision>
  <dcterms:modified xsi:type="dcterms:W3CDTF">2023-05-14T19:27:41Z</dcterms:modified>
</cp:coreProperties>
</file>