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2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6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2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2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4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1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4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2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8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6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70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ight Triangle 7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Document 74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0" name="Group 7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" name="Straight Connector 7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7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7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8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8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F78E5B-C634-0D6F-9A1C-A5B7A6490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Titanic Survived Statistics</a:t>
            </a:r>
          </a:p>
        </p:txBody>
      </p:sp>
      <p:pic>
        <p:nvPicPr>
          <p:cNvPr id="18" name="Picture 2" descr="Aerial view of container ship">
            <a:extLst>
              <a:ext uri="{FF2B5EF4-FFF2-40B4-BE49-F238E27FC236}">
                <a16:creationId xmlns:a16="http://schemas.microsoft.com/office/drawing/2014/main" id="{2652020B-46FC-2674-7DAA-5118340D6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" r="42481" b="2"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0A10D7-6D7F-87A0-137F-996B43C71EC8}"/>
              </a:ext>
            </a:extLst>
          </p:cNvPr>
          <p:cNvSpPr txBox="1"/>
          <p:nvPr/>
        </p:nvSpPr>
        <p:spPr>
          <a:xfrm>
            <a:off x="382969" y="4379580"/>
            <a:ext cx="26386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By</a:t>
            </a:r>
            <a:r>
              <a:rPr lang="en-US" dirty="0"/>
              <a:t> </a:t>
            </a:r>
          </a:p>
          <a:p>
            <a:r>
              <a:rPr lang="en-US" sz="2800" b="1" dirty="0"/>
              <a:t>Salah Barakat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A5497-9832-A4CF-7A60-D8CE66477B3C}"/>
              </a:ext>
            </a:extLst>
          </p:cNvPr>
          <p:cNvSpPr txBox="1"/>
          <p:nvPr/>
        </p:nvSpPr>
        <p:spPr>
          <a:xfrm>
            <a:off x="367062" y="5400097"/>
            <a:ext cx="34696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/>
              <a:t>Supervised by </a:t>
            </a:r>
          </a:p>
          <a:p>
            <a:r>
              <a:rPr lang="en-US" sz="2800" b="1" dirty="0"/>
              <a:t>Eng. Ahmed </a:t>
            </a:r>
            <a:r>
              <a:rPr lang="en-US" sz="2800" b="1" dirty="0" err="1"/>
              <a:t>emad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CE53-D41E-3A5F-1C27-771112D4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326E3A-142C-578D-DCEC-27ECCD0AE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0341" y="3069454"/>
            <a:ext cx="6596183" cy="16534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0FA72-46D3-3C02-0CEC-79D8BE2E0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In this line chart, I show the ages of all passengers and I found that the most range of them is between 19 and 30 years old.</a:t>
            </a:r>
          </a:p>
        </p:txBody>
      </p:sp>
    </p:spTree>
    <p:extLst>
      <p:ext uri="{BB962C8B-B14F-4D97-AF65-F5344CB8AC3E}">
        <p14:creationId xmlns:p14="http://schemas.microsoft.com/office/powerpoint/2010/main" val="3531526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D8C6-6ED3-46BA-7D9A-5C0B1E11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A5B6B1-B3A3-99EA-8DF6-3C9EC5A06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8184" y="685800"/>
            <a:ext cx="2981325" cy="52540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04111-2C90-2B9C-5544-B56D7F6F0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5543257" cy="289718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this table, I show the number of passenger depends on the fare they paid.</a:t>
            </a:r>
          </a:p>
          <a:p>
            <a:pPr algn="just"/>
            <a:r>
              <a:rPr lang="en-US" sz="2400" dirty="0"/>
              <a:t>And I make the rows with colors in different degrees depends on which is big.</a:t>
            </a:r>
          </a:p>
        </p:txBody>
      </p:sp>
    </p:spTree>
    <p:extLst>
      <p:ext uri="{BB962C8B-B14F-4D97-AF65-F5344CB8AC3E}">
        <p14:creationId xmlns:p14="http://schemas.microsoft.com/office/powerpoint/2010/main" val="313634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EF1D-B5D7-C59F-22E1-3279612C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dashboard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FA6372-A6CA-87C3-D2C7-C628E3568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8595" y="490094"/>
            <a:ext cx="5017756" cy="21720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58589-0E04-38A8-2007-AC202F6C6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799"/>
            <a:ext cx="4619979" cy="34023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I make this </a:t>
            </a:r>
            <a:r>
              <a:rPr lang="en-US" sz="2000" dirty="0" err="1"/>
              <a:t>treemap</a:t>
            </a:r>
            <a:r>
              <a:rPr lang="en-US" sz="2000" dirty="0"/>
              <a:t> to show the total passengers depend on </a:t>
            </a:r>
            <a:r>
              <a:rPr lang="en-US" sz="2000" dirty="0" err="1"/>
              <a:t>SibSp</a:t>
            </a:r>
            <a:r>
              <a:rPr lang="en-US" sz="2000" dirty="0"/>
              <a:t>(number of brothers and sisters) and </a:t>
            </a:r>
            <a:r>
              <a:rPr lang="en-US" sz="2000" dirty="0" err="1"/>
              <a:t>servive</a:t>
            </a:r>
            <a:r>
              <a:rPr lang="en-US" sz="2000" dirty="0"/>
              <a:t> status(died or alive ) as shown in figure 1.</a:t>
            </a:r>
          </a:p>
          <a:p>
            <a:pPr algn="just"/>
            <a:r>
              <a:rPr lang="en-US" sz="2000" dirty="0"/>
              <a:t>If I stopped on this </a:t>
            </a:r>
            <a:r>
              <a:rPr lang="en-US" sz="2000" dirty="0" err="1"/>
              <a:t>treemap</a:t>
            </a:r>
            <a:r>
              <a:rPr lang="en-US" sz="2000" dirty="0"/>
              <a:t> it shows me the names of passenger who lived or died as shown in figure 2 depend on the tooltip I had made as I had shown in slide 3.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25FC0-E2F0-B75B-D420-CB4AE8B79EE4}"/>
              </a:ext>
            </a:extLst>
          </p:cNvPr>
          <p:cNvSpPr txBox="1"/>
          <p:nvPr/>
        </p:nvSpPr>
        <p:spPr>
          <a:xfrm>
            <a:off x="8914105" y="2813111"/>
            <a:ext cx="11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1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8A48D7-B66E-0447-38B5-1D8D0DA0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239" y="3696239"/>
            <a:ext cx="4875011" cy="20850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6149CE-2D33-D828-E3F7-C0A697C5B31F}"/>
              </a:ext>
            </a:extLst>
          </p:cNvPr>
          <p:cNvSpPr txBox="1"/>
          <p:nvPr/>
        </p:nvSpPr>
        <p:spPr>
          <a:xfrm>
            <a:off x="9245693" y="5932163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244954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1CBD-FE74-DC40-03A1-78008A36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dashboard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6D9A5A-420A-8A7E-9915-6A57B6FF4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404" y="1676400"/>
            <a:ext cx="6081287" cy="14098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35ACB-F795-172F-7BA3-14DD5FB57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4344771" cy="2897188"/>
          </a:xfrm>
        </p:spPr>
        <p:txBody>
          <a:bodyPr/>
          <a:lstStyle/>
          <a:p>
            <a:pPr algn="just"/>
            <a:r>
              <a:rPr lang="en-US" dirty="0"/>
              <a:t>In this clustered bar chart as shown in figure 1, I show the average ages of died and alive passenger.  </a:t>
            </a:r>
          </a:p>
          <a:p>
            <a:pPr algn="just"/>
            <a:r>
              <a:rPr lang="en-US" dirty="0"/>
              <a:t>As shown in figure 2 this is a slicer to filter data depend on died or alive passengers.</a:t>
            </a:r>
          </a:p>
          <a:p>
            <a:pPr algn="just"/>
            <a:r>
              <a:rPr lang="en-US" dirty="0"/>
              <a:t>When I click on died or alive it make all charts shown data for I had chosen.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92A50A-3E68-C1DD-10E7-2FC81BC69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7" y="4038085"/>
            <a:ext cx="3323485" cy="18309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62B840-8B24-3253-BF9C-B7BD6CD5733E}"/>
              </a:ext>
            </a:extLst>
          </p:cNvPr>
          <p:cNvSpPr txBox="1"/>
          <p:nvPr/>
        </p:nvSpPr>
        <p:spPr>
          <a:xfrm>
            <a:off x="8304798" y="3306853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6EEBE4-1220-9F39-CE83-C1111D633DF8}"/>
              </a:ext>
            </a:extLst>
          </p:cNvPr>
          <p:cNvSpPr txBox="1"/>
          <p:nvPr/>
        </p:nvSpPr>
        <p:spPr>
          <a:xfrm>
            <a:off x="8722047" y="6046222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108636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8A92-0785-EDD7-0025-662C519D4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345" y="1126140"/>
            <a:ext cx="9144000" cy="23876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83F53-7AAE-A08E-9006-F8F74E7B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345" y="4079875"/>
            <a:ext cx="9144000" cy="1655762"/>
          </a:xfrm>
        </p:spPr>
        <p:txBody>
          <a:bodyPr/>
          <a:lstStyle/>
          <a:p>
            <a:r>
              <a:rPr lang="en-US" dirty="0"/>
              <a:t>Thanks for your time &lt;3</a:t>
            </a:r>
          </a:p>
        </p:txBody>
      </p:sp>
    </p:spTree>
    <p:extLst>
      <p:ext uri="{BB962C8B-B14F-4D97-AF65-F5344CB8AC3E}">
        <p14:creationId xmlns:p14="http://schemas.microsoft.com/office/powerpoint/2010/main" val="134242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55928" y="287680"/>
            <a:ext cx="6848668" cy="627331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28E122F-BCB2-43BD-850B-48491CEEF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4FAAF8-31CB-4B07-B529-5A88EFF68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46BA361-B0A5-4ABB-A288-CFDE7BAEF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3021D8-E018-4408-8CCA-024F3FC31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B92D8BD-E859-46F2-89FC-FC259125D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31C846-C584-4E9F-872D-500B07D10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D6636C-54CD-4310-9F2B-9A9CF3EC9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88113FA-166F-40E3-991C-33200E387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5DD2EA6-4E91-475D-B141-030955A02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7A4A45-7AB6-4608-9030-A70A5E3B3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252ABC-9FDF-43E9-A030-94081E583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5000E7-8B90-4C3E-9DA8-8A7DF0152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DD251B8-330C-4939-93B6-C4FEDF6AC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63F2D5-1D97-451F-9EE1-C959342F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81618-BDA5-46C2-A54E-4448465A5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15D9E70-4AC3-46E9-93DB-07CB2B41E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B884CB-61A3-4841-A661-215EE93E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1808844-2CD5-4FB3-B3F6-CE5B82F89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FFDFB79-ADB0-49E8-919B-A0BB9190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AABDCA-76BB-4D33-8117-D688C0BF9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C3DC4D8-930D-4D21-A1D0-45FF81BA1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FC86F57-A8B2-4BA9-8751-CF0F43F25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6A34578-DE1C-4566-8856-1430B428B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DEE8827-9D87-4C09-9A85-FB043BFB0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E11D9A-8DF5-4CD5-9B3C-4BBE69908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150C108-376E-4B3A-84BE-5288AC2D5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FBF9B4D-FC7D-4A99-9AD8-90C125364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747BAB4-EE42-4FB9-ABB4-6ABF823F6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56D09A2-DE8A-4396-A490-AC84A387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7F35D0F-3113-4375-9BA7-093C9BC71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584C6704-4C2D-FA36-2CF4-74D2DA9D6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095"/>
          <a:stretch/>
        </p:blipFill>
        <p:spPr>
          <a:xfrm>
            <a:off x="16613" y="9330"/>
            <a:ext cx="12381802" cy="68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0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2C2B59BE-6EA2-837D-B3B6-F277C62FF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75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861-62F6-A886-6787-CD5BB71B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Tooltip for second dashboard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942256A-6453-BA09-5E58-5FCE57DC9D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651" r="565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8C66D-A9BF-8059-31BB-B0DDD330D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0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AE81-99B2-6EBB-B04C-7FA1AA09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-115888"/>
            <a:ext cx="3932237" cy="2209799"/>
          </a:xfrm>
        </p:spPr>
        <p:txBody>
          <a:bodyPr/>
          <a:lstStyle/>
          <a:p>
            <a:r>
              <a:rPr lang="en-US" dirty="0"/>
              <a:t>overview dashboard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F680E-0607-DA43-2DD0-F54273D90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195302" y="685801"/>
            <a:ext cx="1539373" cy="4633361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EB3D1-91DC-234A-E8DB-8F69E1A0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194" y="2581275"/>
            <a:ext cx="8170862" cy="289718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This chart called card.</a:t>
            </a:r>
          </a:p>
          <a:p>
            <a:pPr algn="just"/>
            <a:r>
              <a:rPr lang="en-US" sz="2400" dirty="0"/>
              <a:t>I make 3 cards represent the number of all passengers and the number of male and female passengers.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841CD-C811-9D79-5DA2-857D0122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04" y="685800"/>
            <a:ext cx="1830372" cy="48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3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81F0-C35E-4AA9-853B-661409AB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60E98F-BE41-958D-4117-226B4E604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2398" y="2066278"/>
            <a:ext cx="6728803" cy="29673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6F375-CB88-5924-B3B8-A11FFAA9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 make this Pie chart to represent the percentage of male and female passengers and I found that the big percentage belongs to male passengers.</a:t>
            </a:r>
          </a:p>
        </p:txBody>
      </p:sp>
    </p:spTree>
    <p:extLst>
      <p:ext uri="{BB962C8B-B14F-4D97-AF65-F5344CB8AC3E}">
        <p14:creationId xmlns:p14="http://schemas.microsoft.com/office/powerpoint/2010/main" val="250451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2BA9-EF13-B96C-A7F2-F014B3EF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E6990C-26BF-9D24-9965-2F8B70F46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3871" y="2466975"/>
            <a:ext cx="6248928" cy="28003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DCDF9-D10D-A401-3BC2-E92AA13C5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1800" dirty="0"/>
              <a:t>I make this Donut chart to show the total passengers depend on</a:t>
            </a:r>
            <a:r>
              <a:rPr lang="ar-EG" sz="1800" dirty="0"/>
              <a:t> </a:t>
            </a:r>
            <a:r>
              <a:rPr lang="en-US" sz="1800" dirty="0"/>
              <a:t>the port from which they boarded the ship.</a:t>
            </a:r>
          </a:p>
          <a:p>
            <a:pPr algn="just"/>
            <a:r>
              <a:rPr lang="en-US" sz="1800" dirty="0"/>
              <a:t>There are three ported Cherbourg represented by S, Queenstown represented by Q and Southampton represented by S.</a:t>
            </a:r>
          </a:p>
          <a:p>
            <a:pPr algn="just"/>
            <a:r>
              <a:rPr lang="en-US" sz="1800" dirty="0"/>
              <a:t>I</a:t>
            </a:r>
            <a:r>
              <a:rPr lang="ar-EG" sz="1800" dirty="0"/>
              <a:t> </a:t>
            </a:r>
            <a:r>
              <a:rPr lang="en-US" sz="1800" dirty="0"/>
              <a:t>found that most of the passengers boarded from Southampton(S)</a:t>
            </a:r>
            <a:r>
              <a:rPr lang="ar-EG" sz="1800" dirty="0"/>
              <a:t> </a:t>
            </a:r>
            <a:r>
              <a:rPr lang="en-US" sz="1800" dirty="0"/>
              <a:t> port.</a:t>
            </a:r>
          </a:p>
        </p:txBody>
      </p:sp>
    </p:spTree>
    <p:extLst>
      <p:ext uri="{BB962C8B-B14F-4D97-AF65-F5344CB8AC3E}">
        <p14:creationId xmlns:p14="http://schemas.microsoft.com/office/powerpoint/2010/main" val="324088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FB7D-E172-18B0-88D3-7816781B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15" y="450181"/>
            <a:ext cx="3932237" cy="1981200"/>
          </a:xfrm>
        </p:spPr>
        <p:txBody>
          <a:bodyPr/>
          <a:lstStyle/>
          <a:p>
            <a:r>
              <a:rPr lang="en-US" dirty="0"/>
              <a:t>overview 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D1169-0A0F-6FCB-EAC5-2218CDEEA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8115" y="2751333"/>
            <a:ext cx="5256212" cy="2897188"/>
          </a:xfrm>
        </p:spPr>
        <p:txBody>
          <a:bodyPr/>
          <a:lstStyle/>
          <a:p>
            <a:pPr algn="just"/>
            <a:r>
              <a:rPr lang="en-US" dirty="0"/>
              <a:t>I make this Pie chart to represent the number and percentage of all passenger depend on the </a:t>
            </a:r>
            <a:r>
              <a:rPr lang="en-US" b="1" dirty="0" err="1"/>
              <a:t>Pclass</a:t>
            </a:r>
            <a:r>
              <a:rPr lang="en-US" dirty="0"/>
              <a:t> and there are 3 classes first, second and third. </a:t>
            </a:r>
          </a:p>
          <a:p>
            <a:pPr algn="just"/>
            <a:r>
              <a:rPr lang="en-US" dirty="0"/>
              <a:t>As shown in figure 1 the big number and percentage is class 3.</a:t>
            </a:r>
          </a:p>
          <a:p>
            <a:pPr algn="just"/>
            <a:r>
              <a:rPr lang="en-US" dirty="0"/>
              <a:t>If I stop on a part of the Pie chart I can see the number of all passenger of this class, the percentage and the number of male and female as shown in figure 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B50115-0163-6B94-DF04-39990835F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780" y="414901"/>
            <a:ext cx="5828982" cy="24524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5DFBA3-E396-FBC4-0375-477D0E3B3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30" y="3729391"/>
            <a:ext cx="5773632" cy="20692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D5AED4-F367-87FA-F013-BFF3647908F7}"/>
              </a:ext>
            </a:extLst>
          </p:cNvPr>
          <p:cNvSpPr txBox="1"/>
          <p:nvPr/>
        </p:nvSpPr>
        <p:spPr>
          <a:xfrm>
            <a:off x="8448675" y="2971800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0900-B5B9-A4D4-7152-9B325CEA1C7A}"/>
              </a:ext>
            </a:extLst>
          </p:cNvPr>
          <p:cNvSpPr txBox="1"/>
          <p:nvPr/>
        </p:nvSpPr>
        <p:spPr>
          <a:xfrm>
            <a:off x="8857673" y="5868988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33386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6BD3-73C2-9BD8-9D58-894B07D3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A9092E-3EEC-F81C-9123-C09892AA8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0" y="1739561"/>
            <a:ext cx="5303375" cy="42019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A6E49-5395-4C08-354F-2D35248E9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In this clustered column chart, I shown the number of died and alive people and I found the died is the most.</a:t>
            </a:r>
          </a:p>
        </p:txBody>
      </p:sp>
    </p:spTree>
    <p:extLst>
      <p:ext uri="{BB962C8B-B14F-4D97-AF65-F5344CB8AC3E}">
        <p14:creationId xmlns:p14="http://schemas.microsoft.com/office/powerpoint/2010/main" val="373824235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455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Posterama</vt:lpstr>
      <vt:lpstr>SineVTI</vt:lpstr>
      <vt:lpstr>Titanic Survived Statistics</vt:lpstr>
      <vt:lpstr>PowerPoint Presentation</vt:lpstr>
      <vt:lpstr>PowerPoint Presentation</vt:lpstr>
      <vt:lpstr>Tooltip for second dashboard </vt:lpstr>
      <vt:lpstr>overview dashboard</vt:lpstr>
      <vt:lpstr>overview dashboard</vt:lpstr>
      <vt:lpstr>overview dashboard</vt:lpstr>
      <vt:lpstr>overview dashboard</vt:lpstr>
      <vt:lpstr>overview dashboard</vt:lpstr>
      <vt:lpstr>overview dashboard</vt:lpstr>
      <vt:lpstr>overview dashboard</vt:lpstr>
      <vt:lpstr>Details dashboard </vt:lpstr>
      <vt:lpstr>Details dashboard 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Survived Statistics</dc:title>
  <dc:creator>salah192309@fci.bu.edu.eg</dc:creator>
  <cp:lastModifiedBy>salah192309@fci.bu.edu.eg</cp:lastModifiedBy>
  <cp:revision>1</cp:revision>
  <dcterms:created xsi:type="dcterms:W3CDTF">2023-02-07T21:38:34Z</dcterms:created>
  <dcterms:modified xsi:type="dcterms:W3CDTF">2023-02-07T23:43:11Z</dcterms:modified>
</cp:coreProperties>
</file>