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1CC2-F8B1-4B48-B4F4-42107530D3F5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F898C-00BC-4DF2-81F1-BD1C5FBA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9A0E-EBB4-4643-8122-92D1E572FAA2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71E7-674B-43E5-9768-35DF3B4C361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677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71E7-674B-43E5-9768-35DF3B4C361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329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71E7-674B-43E5-9768-35DF3B4C361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14535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71E7-674B-43E5-9768-35DF3B4C361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7896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71E7-674B-43E5-9768-35DF3B4C361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7115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71E7-674B-43E5-9768-35DF3B4C361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004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8B2E-4128-4019-A3D9-9324A7A920F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8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00F0-3D7C-4CB0-B948-CC3399F63221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2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22D1-E9A1-4128-87D3-191E07B196D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E34E-635A-43FF-804A-972F017C143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1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1B88-CBA6-4F29-8C23-86A2D226235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6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5FEA-DB12-456A-BF16-9A73B88CBFE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8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AE66-CD7D-45A6-91C0-78F68AFD5387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9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F82-539D-4A15-905F-3ED11FE21EC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9F43-0903-406A-A1ED-9B577462568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6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A088-4B95-4481-922E-44C37A088FB9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Salah Bedeiwi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3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DA71E7-674B-43E5-9768-35DF3B4C361F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9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3884" y="1043829"/>
            <a:ext cx="5242968" cy="3018813"/>
          </a:xfrm>
        </p:spPr>
        <p:txBody>
          <a:bodyPr>
            <a:normAutofit/>
          </a:bodyPr>
          <a:lstStyle/>
          <a:p>
            <a:r>
              <a:rPr lang="en-US" sz="8000" dirty="0"/>
              <a:t>Vue Js </a:t>
            </a:r>
            <a:r>
              <a:rPr lang="en-US" sz="8000" dirty="0">
                <a:solidFill>
                  <a:schemeClr val="tx1"/>
                </a:solidFill>
              </a:rPr>
              <a:t>2</a:t>
            </a:r>
            <a:br>
              <a:rPr lang="en-US" sz="8000" dirty="0"/>
            </a:br>
            <a:r>
              <a:rPr lang="en-US" sz="8000" dirty="0"/>
              <a:t>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2006" y="4286097"/>
            <a:ext cx="4598932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SaLAH bEDEIWI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23021-FB70-4F27-977A-26CA44A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D963-81AE-42B1-9233-B58A4E81127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CB80-424C-4A6B-AFEF-CA33E8E6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Salah Bedeiwi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AA546-F4CB-4E39-B6F8-FD84ECD7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8E1AD-81CD-4058-A7F8-B99AA25C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15" y="214715"/>
            <a:ext cx="3608479" cy="36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AD8A-CAC7-4F3A-9C6D-7DFD356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 Js!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EBC578-FBBC-48ED-96DA-F19D47B8DD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Front End Framework</a:t>
            </a:r>
          </a:p>
          <a:p>
            <a:r>
              <a:rPr lang="en-US" dirty="0"/>
              <a:t>Easy to learn and apply</a:t>
            </a:r>
          </a:p>
          <a:p>
            <a:r>
              <a:rPr lang="en-US" dirty="0"/>
              <a:t>Runs in the Browser</a:t>
            </a:r>
          </a:p>
          <a:p>
            <a:r>
              <a:rPr lang="en-US" dirty="0"/>
              <a:t>No need to make multiple server requests for pages</a:t>
            </a:r>
          </a:p>
          <a:p>
            <a:r>
              <a:rPr lang="en-US" dirty="0"/>
              <a:t>SPA [ Single Page Application ]</a:t>
            </a:r>
          </a:p>
          <a:p>
            <a:r>
              <a:rPr lang="en-US" dirty="0"/>
              <a:t>Power of JS</a:t>
            </a:r>
          </a:p>
          <a:p>
            <a:r>
              <a:rPr lang="en-US" dirty="0"/>
              <a:t>Build User Interface</a:t>
            </a:r>
          </a:p>
          <a:p>
            <a:r>
              <a:rPr lang="en-US" dirty="0"/>
              <a:t>Progressive Js Framework</a:t>
            </a:r>
          </a:p>
          <a:p>
            <a:pPr lvl="1"/>
            <a:r>
              <a:rPr lang="en-US" dirty="0"/>
              <a:t>Easy to pick up and integrate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A3AA99-0A98-4CF4-830B-328B4981C5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Community Support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Vuejs.org</a:t>
            </a:r>
          </a:p>
          <a:p>
            <a:r>
              <a:rPr lang="en-US" dirty="0"/>
              <a:t>Very Lean/Light Framework (20 KB)</a:t>
            </a:r>
          </a:p>
          <a:p>
            <a:r>
              <a:rPr lang="en-US" dirty="0"/>
              <a:t>High Run-Time performance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Laravel Supports this Framework</a:t>
            </a:r>
          </a:p>
          <a:p>
            <a:r>
              <a:rPr lang="en-US" dirty="0"/>
              <a:t>High Quality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A722-39F1-4B99-9318-120036DB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AE91-1AAC-41E7-9490-5A42E3DB6FA0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1F76-5DF2-444B-9048-D3E6EB38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Salah Bedeiwi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D82B-33CA-496D-A1F7-5E1BEA05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921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141A-D8EC-43C7-84FB-575D1735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Vue Js is so different!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257A-464F-4A70-B2FF-2E8DCAD08B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 up Development</a:t>
            </a:r>
          </a:p>
          <a:p>
            <a:pPr lvl="1"/>
            <a:r>
              <a:rPr lang="en-US" dirty="0"/>
              <a:t>Fast and Efficient</a:t>
            </a:r>
          </a:p>
          <a:p>
            <a:r>
              <a:rPr lang="en-US" dirty="0"/>
              <a:t>Lightweight Framework</a:t>
            </a:r>
          </a:p>
          <a:p>
            <a:r>
              <a:rPr lang="en-US" dirty="0"/>
              <a:t>High run-time Performance</a:t>
            </a:r>
          </a:p>
          <a:p>
            <a:pPr lvl="1"/>
            <a:r>
              <a:rPr lang="en-US" dirty="0"/>
              <a:t>Don’t overthink it</a:t>
            </a:r>
          </a:p>
          <a:p>
            <a:r>
              <a:rPr lang="en-US" dirty="0"/>
              <a:t>Suitable for teamwork</a:t>
            </a:r>
          </a:p>
          <a:p>
            <a:pPr lvl="1"/>
            <a:r>
              <a:rPr lang="en-US" dirty="0"/>
              <a:t>Organized and easy to maintain</a:t>
            </a:r>
          </a:p>
          <a:p>
            <a:r>
              <a:rPr lang="en-US" dirty="0"/>
              <a:t>Community Support</a:t>
            </a:r>
          </a:p>
          <a:p>
            <a:r>
              <a:rPr lang="en-US" dirty="0"/>
              <a:t>Conditional and Loop</a:t>
            </a:r>
          </a:p>
          <a:p>
            <a:r>
              <a:rPr lang="en-US" dirty="0"/>
              <a:t>Data-binding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69704-84A5-4EEE-91AC-F57A8DB63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DOM</a:t>
            </a:r>
          </a:p>
          <a:p>
            <a:r>
              <a:rPr lang="en-US" dirty="0"/>
              <a:t>Reusable Components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Event Handlers</a:t>
            </a:r>
          </a:p>
          <a:p>
            <a:r>
              <a:rPr lang="en-US" dirty="0"/>
              <a:t>CLI </a:t>
            </a:r>
          </a:p>
          <a:p>
            <a:r>
              <a:rPr lang="en-US" dirty="0"/>
              <a:t>Watchers – Monitor actions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Unit Testing ~ Jasmine Framework</a:t>
            </a:r>
          </a:p>
          <a:p>
            <a:r>
              <a:rPr lang="en-US" dirty="0"/>
              <a:t>Routing – Vue-router and Vuex</a:t>
            </a:r>
          </a:p>
          <a:p>
            <a:r>
              <a:rPr lang="en-US" dirty="0"/>
              <a:t>Filters, Mixins and Form Validations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FE248-168E-4DA1-B53D-6E8A7BF1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1B88-CBA6-4F29-8C23-86A2D226235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6B793-6287-47AD-827A-78304C51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40A6E-69DF-4A03-8B12-0C14D9E5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89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959B-37F2-4D08-81D6-605F4391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5DEE-C136-414B-AF61-54DF291761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Know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JS*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2C8C-7E59-4DEC-AA0C-12BC80DED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  <a:p>
            <a:pPr lvl="1"/>
            <a:r>
              <a:rPr lang="en-US" dirty="0"/>
              <a:t>Editors</a:t>
            </a:r>
          </a:p>
          <a:p>
            <a:pPr lvl="2"/>
            <a:r>
              <a:rPr lang="en-US" dirty="0"/>
              <a:t>Atoms</a:t>
            </a:r>
          </a:p>
          <a:p>
            <a:pPr lvl="2"/>
            <a:r>
              <a:rPr lang="en-US" dirty="0"/>
              <a:t>Visual Studio Code</a:t>
            </a:r>
          </a:p>
          <a:p>
            <a:pPr marL="1371600" lvl="3" indent="0">
              <a:buNone/>
            </a:pPr>
            <a:r>
              <a:rPr lang="en-US" dirty="0"/>
              <a:t>			</a:t>
            </a:r>
          </a:p>
          <a:p>
            <a:pPr lvl="1"/>
            <a:r>
              <a:rPr lang="en-US" dirty="0"/>
              <a:t>CLI UI – Best for large App</a:t>
            </a:r>
          </a:p>
          <a:p>
            <a:pPr lvl="2"/>
            <a:r>
              <a:rPr lang="en-US" dirty="0"/>
              <a:t>CMDER.NET</a:t>
            </a:r>
          </a:p>
          <a:p>
            <a:endParaRPr lang="en-US" dirty="0"/>
          </a:p>
          <a:p>
            <a:r>
              <a:rPr lang="en-US" dirty="0"/>
              <a:t>Extensions and Packages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8287A-DC84-450C-9A2D-33FDE5E7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1B88-CBA6-4F29-8C23-86A2D226235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F751-7E69-4DF2-A831-0D17C504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540BA-1CAB-4DD8-9A8C-67CB74F3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883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5286D0-8D1B-49E9-988B-CB9F11F3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6353399"/>
            <a:ext cx="8825660" cy="205381"/>
          </a:xfrm>
        </p:spPr>
        <p:txBody>
          <a:bodyPr/>
          <a:lstStyle/>
          <a:p>
            <a:r>
              <a:rPr lang="en-US" dirty="0"/>
              <a:t>Ready to start!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Let’s hit the ground running!</a:t>
            </a:r>
            <a:br>
              <a:rPr lang="en-US" dirty="0"/>
            </a:br>
            <a:r>
              <a:rPr lang="en-US" dirty="0"/>
              <a:t>		</a:t>
            </a:r>
            <a:r>
              <a:rPr lang="en-US" sz="1400" dirty="0"/>
              <a:t>Start something and proceed at a fast pace with great enthusiasm.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DDA367-AC2D-4487-BAD8-728DA85A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5492999"/>
            <a:ext cx="8825659" cy="860400"/>
          </a:xfrm>
        </p:spPr>
        <p:txBody>
          <a:bodyPr/>
          <a:lstStyle/>
          <a:p>
            <a:r>
              <a:rPr lang="en-US" dirty="0"/>
              <a:t>Subscribe and Share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762FC-6143-473B-8A19-1DEEA268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1B88-CBA6-4F29-8C23-86A2D226235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678B-BFDD-4763-94D8-1A4E5D0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Salah Bedeiwi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E4A61-B9E2-44DF-9B81-03860E1C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13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233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Vue Js 2 Tutorials</vt:lpstr>
      <vt:lpstr>What is Vue Js!</vt:lpstr>
      <vt:lpstr>Why Vue Js is so different!</vt:lpstr>
      <vt:lpstr>Before you start!</vt:lpstr>
      <vt:lpstr>Ready to start!  Let’s hit the ground running!   Start something and proceed at a fast pace with great enthusiasm.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2020-03-12T09:51:35Z</dcterms:created>
  <dcterms:modified xsi:type="dcterms:W3CDTF">2020-03-12T11:13:21Z</dcterms:modified>
</cp:coreProperties>
</file>