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Agadir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16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01/12/1111         04/05/3233                                           "azertyuiopmlkjhgfdswxcvbnazertyuiopmlkjhgfdsq"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351997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IUTLK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-13.18744, 27.15279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27.15265, -13.19149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SG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K?U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-13.17344, 27.13883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LAA049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THTEHTHT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-13.15483, 27.12203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RGAHTHTH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-13.15450, 27.12652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YTKJY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THTZH6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-13.15895, 27.13649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YJ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ERGHTH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-13.15328, 27.13164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TTHTR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-13.17022, 27.13264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RGZTHTH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SDZFZ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-13.17503, 27.13258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YTK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-13.18976, 27.15848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27.15797, -13.20530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-13.20316, 27.15188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27.14816, -13.19937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-13.19673, 27.14158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27.13921, -13.19974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zd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FEZEF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-13.17725, 27.12702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zdzdzd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FJFEZIFJEFN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-13.18254, 27.12980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LAA047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efefezfezfez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PKFFZKDZ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-13.18644, 27.12888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-13.20308, 27.14346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27.14228, -13.20136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?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EFGRG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-13.18494, 27.14613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27.15265, -13.19149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