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-13.20734, 27.14528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27.14831, -13.20556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-13.20294, 27.15869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-13.20909, 27.16281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-13.20011, 27.16143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TRFNBRF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JYUK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-13.20540, 27.16230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-13.19439, 27.13275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EPITGS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-13.18874, 27.13452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-13.16544, 27.13967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-13.19458, 27.13658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27.13492, -13.19849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THYJUY?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-13.15716, 27.14349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SDDZZFEZFEZV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-13.16570, 27.12960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FVRV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-13.16869, 27.10964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33R3R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-13.16356, 27.11272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F3R33Z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-13.17837, 27.12261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dfezfegrgfz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-13.17236, 27.12767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rrefe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SDOPPZD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-13.18503, 27.13614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REHYTJYU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?EYJ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-13.18730, 27.14870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-13.21320, 27.16030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27.15792, -13.21483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JYJFrsG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U.OIL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-13.17000, 27.14508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