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-9.25475, 32.26363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32.26271, -9.25495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-9.21174, 32.30853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32.30849, -9.21415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-9.22941, 32.27733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32.28168, -9.22983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-9.20339, 32.28798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32.28039, -9.20930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-9.26513, 32.33373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-9.24706, 32.23330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-9.23921, 32.26238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-9.24387, 32.25657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-9.24288, 32.24584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-9.24083, 32.22840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-9.24304, 32.26888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-9.23885, 32.26962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-9.23540, 32.26969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-9.23060, 32.26938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-9.24748, 32.26789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32.26818, -9.24789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-9.24849, 32.26136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-9.25315, 32.25242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-9.25529, 32.24640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-9.22690, 32.30730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