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MARRAKECH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-9.23312, 32.30562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-9.23711, 32.30393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-9.23247, 32.32016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-9.23103, 32.32466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-9.25695, 32.32351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-9.25930, 32.32977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-9.25446, 32.25621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-9.22415, 32.31645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32.31672, -9.22383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