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01/12/1111         04/05/3233                                           "azertyuiopmlkjhgfdswxcvbnazertyuiopmlkjhgfdsq"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34.67710, -1.91230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34.67911, -1.91020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34.66327, -1.87361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34.68964, -1.87368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34.67949, -1.86985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34.68569, -1.87450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34.69990, -1.92312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34.69981, -1.91930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34.68092, -1.95323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34.68397, -1.95119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34.67460, -1.92501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34.67263, -1.92034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34.65679, -1.93399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34.66443, -1.93417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34.65838, -1.92147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34.65805, -1.91775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34.72004, -1.91149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34.71529, -1.92119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34.67427, -1.90709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34.67236, -1.90037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34.65302, -1.94749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34.66991, -1.93748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34.65599, -1.87290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34.71281, -1.89529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34.70899, -1.89084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34.66209, -1.88823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34.66526, -1.89017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34.65856, -1.88513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34.65531, -1.88786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34.65981, -1.90707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34.65709, -1.90879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34.66714, -1.87560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34.66825, -1.88697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