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AVANZIT +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+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34.67569, -1.87563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34.67374, -1.88599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34.67745, -1.90779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34.67946, -1.90871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34.67553, -1.88126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34.67379, -1.88607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34.68931, -1.95039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34.68857, -1.94438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34.70200, -1.88499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34.70142, -1.89124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34.66634, -1.90597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34.66405, -1.90662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34.68630, -1.89863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34.68162, -1.90646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34.70861, -1.91006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34.70383, -1.91194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34.67708, -1.93128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34.67959, -1.93198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34.65068, -1.90307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34.65297, -1.90512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34.66440, -1.94501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34.66990, -1.93746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35.15259, -2.94452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35.16131, -2.93171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35.16156, -2.94604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35.17419, -2.93523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35.16847, -2.91735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35.17353, -2.95619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35.16930, -2.95031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35.17980, -2.95603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35.15528, -2.91192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35.15552, -2.92839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35.16689, -2.92231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35.16323, -2.92225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