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- 3GCOM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32.87250, -6.93142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32.87386, -6.89658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32.86939, -6.91408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 -6.90536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32.88140, -6.93436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32.88226, -6.93153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32.88290, -6.92019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32.88365, -6.92572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32.89290, -6.89345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32.89890, -6.87267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 -6.88983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32.89370, -6.90115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32.89009, -6.90339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32.89564, -6.94077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32.89488, -6.93356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32.89670, -6.92816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32.89642, -6.93139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32.87503, -6.93367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-6.34778, 32.32654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-6.37148, 32.32145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-6.33846, 32.32467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-6.35121, 32.33970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-6.35286, 32.34140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-6.36353, 32.33733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