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32.99539, -7.62009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32.99540, -7.62065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32.99097, -7.60172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32.98590, -7.59611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32.99120, -7.60858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32.99514, -7.58479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32.99636, -7.59968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33.00142, -7.60278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33.01134, -7.60143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33.00592, -7.60869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33.01700, -7.59276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33.00280, -7.63661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33.00608, -7.61500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32.99761, -7.63053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32.99755, -7.63051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33.00337, -7.64596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32.99733, -7.60483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32.98186, -7.60750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32.99617, -7.65081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32.99597, -7.64394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32.99314, -7.65175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