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14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SDV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YJYYT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-6.34278, 32.34300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-6.36500, 32.34108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32.34380, -6.35806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-6.34956, 32.35081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32.34617, -6.34947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-6.33719, 32.34328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-6.40436, 32.30942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32.30838, -6.40365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-6.35572, 32.35020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-6.39206, 32.32858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32.33058, -6.37632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-6.41572, 32.30642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32.30267, -6.41280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-6.38179, 32.31564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32.32110, -6.38259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-6.35197, 32.35803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-6.35775, 32.35794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-6.36192, 32.35580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-6.35981, 32.35142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-6.36693, 32.33840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