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ville: Laâyoune - NOMATIS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16 | ST FO: NOMATIS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351997" cy="3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/>
                <a:gridCol w="864000"/>
                <a:gridCol w="1116000"/>
                <a:gridCol w="1116000"/>
                <a:gridCol w="900000"/>
                <a:gridCol w="900000"/>
                <a:gridCol w="827999"/>
                <a:gridCol w="1007999"/>
                <a:gridCol w="1007999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Date TSS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- Y Arrivée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LAA930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RG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IUTLK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-13.18744, 27.15279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27.15265, -13.19149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LAA946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SG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K?U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-13.17344, 27.13883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27.13610, -13.17920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LAA049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Y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THTEHTHT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-13.15483, 27.12203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27.13610, -13.17920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LAA944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J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RGAHTHTH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-13.15450, 27.12652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27.13610, -13.17920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LAA940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YTKJY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THTZH6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-13.15895, 27.13649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27.13610, -13.17920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LAA941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YJ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ERGHTH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-13.15328, 27.13164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27.13610, -13.17920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LAA937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TTHTR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SD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-13.17022, 27.13264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27.13610, -13.17920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LAA945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RGZTHTH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SDZFZ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-13.17503, 27.13258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27.13610, -13.17920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LAA929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YTK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-13.18976, 27.15848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27.15797, -13.20530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LAA926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-13.20316, 27.15188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27.14816, -13.19937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LAA931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-13.19673, 27.14158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27.13921, -13.19974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LAA938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zd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FEZEF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-13.17725, 27.12702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27.13874, -13.19136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LAA936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zdzdzd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FJFEZIFJEFN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-13.18254, 27.12980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27.13874, -13.19136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LAA047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efefezfezfez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PKFFZKDZ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-13.18644, 27.12888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27.13874, -13.19136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LAA054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-13.20308, 27.14346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27.14228, -13.20136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LAA934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?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EFGRG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-13.18494, 27.14613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27.15265, -13.19149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