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Mohammadia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15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33.66517, -7.36071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33.66356, -7.36671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33.66303, -7.41392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33.66522, -7.41134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33.67832, -7.39189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33.67852, -7.39214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33.68535, -7.38789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33.68365, -7.38564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33.69088, -7.38208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33.68977, -7.38083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33.68968, -7.38766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33.68992, -7.38790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33.68939, -7.37097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33.69099, -7.37048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33.69661, -7.37786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33.69488, -7.37564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33.69436, -7.36247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33.69672, -7.36690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33.69784, -7.35152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33.69812, -7.35845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33.69817, -7.40031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33.69868, -7.39941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33.70250, -7.36389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33.70070, -7.36247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33.70056, -7.35739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33.70197, -7.36087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MOH635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33.70814, -7.36092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33.70519, -7.35787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33.70894, -7.40175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33.70761, -7.40025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