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Nador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35.16156, -2.94604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35.16880, -2.94180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