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Oujda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2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34.67949, -1.86985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34.68569, -1.87450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34.68964, -1.87368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34.68403, -1.87922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34.66327, -1.87361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34.66528, -1.89022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34.65679, -1.93399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34.66443, -1.93417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OUJ1004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34.67972, -1.93595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34.67998, -1.93605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OUJ101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34.67934, -1.85442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34.68403, -1.87922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OUJ825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34.71111, -1.88861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34.70129, -1.89685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34.67745, -1.90779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34.67946, -1.90871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34.66440, -1.94501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34.66990, -1.93746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34.65827, -1.95324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34.66995, -1.93753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34.67710, -1.91230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34.67911, -1.91020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