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ville: Safi - EM Telecom (partiel)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19 | ST FO: EM Telecom (partiel)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351997" cy="37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/>
                <a:gridCol w="864000"/>
                <a:gridCol w="1116000"/>
                <a:gridCol w="1116000"/>
                <a:gridCol w="900000"/>
                <a:gridCol w="900000"/>
                <a:gridCol w="827999"/>
                <a:gridCol w="1007999"/>
                <a:gridCol w="1007999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Date TSS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- Y Arrivée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SAF662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-9.25475, 32.26363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32.26271, -9.25495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SAF620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-9.21174, 32.30853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32.30849, -9.21415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SAF659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-9.22941, 32.27733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32.28168, -9.22983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SAF653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-9.20339, 32.28798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32.28039, -9.20930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SAF697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-9.26513, 32.33373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32.31612, -9.24578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SAF637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-9.24706, 32.23330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32.23192, -9.25301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SAF658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-9.23921, 32.26238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32.26589, -9.24233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SAF656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-9.24387, 32.25657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32.26589, -9.24233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SAF654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-9.24288, 32.24584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32.26589, -9.24233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SAF048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-9.24083, 32.22840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32.23192, -9.25301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SAF703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-9.24304, 32.26888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32.26588, -9.24227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SAF080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-9.23885, 32.26962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32.26588, -9.24227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SAF069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-9.23540, 32.26969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32.26588, -9.24227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SAF631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-9.23060, 32.26938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32.26588, -9.24227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SAF064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-9.24748, 32.26789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32.26818, -9.24789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SA011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-9.24849, 32.26136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32.26680, -9.24623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SAF655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-9.25315, 32.25242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32.26680, -9.24623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SAF619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-9.25529, 32.24640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32.26680, -9.24623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SAF672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-9.22690, 32.30730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32.30779, -9.22803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