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PERSEE +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PERSEE +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34.69304, -1.87447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34.69027, -1.88059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34.68757, -1.88350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34.67956, -1.88243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34.68208, -1.88509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34.68424, -1.87343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34.68395, -1.87923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34.67985, -1.87752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34.65662, -1.90420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34.65628, -1.90041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34.65590, -1.87311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34.65985, -1.91718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34.65782, -1.91639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34.66366, -1.92521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34.66800, -1.92570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34.65418, -1.87714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34.66530, -1.88996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34.65404, -1.88383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34.65536, -1.88789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34.66329, -1.87911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34.68561, -1.88805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34.68945, -1.88578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OUJ916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34.65733, -1.94243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34.68791, -1.90360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34.68910, -1.90662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34.65827, -1.95324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34.66995, -1.93753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34.71111, -1.88861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34.70129, -1.89685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34.67934, -1.85442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OUJ1004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34.67972, -1.93595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34.67998, -1.93605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