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RABAT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16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rgaregfregre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SGDHNDKS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33.986861°, -6.800111°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33.986958°, -6.802556°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34.28487, -6.60890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34.27583, -6.61139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34.25244, -6.52159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34.24737, -6.54666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34.25759, -6.55198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34.24930, -6.55528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34.26189, -6.57102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34.26331, -6.57105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34.23417, -6.53000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34.23914, -6.54668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34.21949, -6.61459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34.23428, -6.61676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34.22775, -6.54664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34.23820, -6.55613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34.25117, -6.55618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34.25101, -6.55682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34.23287, -6.61573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34.23425, -6.61654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34.22957, -6.53120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34.23914, -6.54668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34.22355, -6.53557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34.22957, -6.53120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34.23030, -6.58079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34.23614, -6.57165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34.25124, -6.57214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34.25375, -6.57989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34.22882, -6.53457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34.23109, -6.53366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34.26884, -6.59386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34.27361, -6.59147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